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p:sldMasterIdLst>
    <p:sldMasterId id="2147483970" r:id="rId1"/>
    <p:sldMasterId id="2147483982" r:id="rId2"/>
    <p:sldMasterId id="2147483983" r:id="rId3"/>
    <p:sldMasterId id="2147483984" r:id="rId4"/>
    <p:sldMasterId id="2147483985" r:id="rId5"/>
    <p:sldMasterId id="2147484108" r:id="rId6"/>
    <p:sldMasterId id="2147484120" r:id="rId7"/>
    <p:sldMasterId id="2147484121" r:id="rId8"/>
    <p:sldMasterId id="2147484122" r:id="rId9"/>
    <p:sldMasterId id="2147484123" r:id="rId10"/>
    <p:sldMasterId id="2147484124" r:id="rId11"/>
    <p:sldMasterId id="2147484125" r:id="rId12"/>
    <p:sldMasterId id="2147484126" r:id="rId13"/>
    <p:sldMasterId id="2147484127" r:id="rId14"/>
    <p:sldMasterId id="2147484128" r:id="rId15"/>
    <p:sldMasterId id="2147484129" r:id="rId16"/>
    <p:sldMasterId id="2147484130" r:id="rId17"/>
  </p:sldMasterIdLst>
  <p:notesMasterIdLst>
    <p:notesMasterId r:id="rId29"/>
  </p:notesMasterIdLst>
  <p:handoutMasterIdLst>
    <p:handoutMasterId r:id="rId30"/>
  </p:handoutMasterIdLst>
  <p:sldIdLst>
    <p:sldId id="273" r:id="rId18"/>
    <p:sldId id="450" r:id="rId19"/>
    <p:sldId id="421" r:id="rId20"/>
    <p:sldId id="419" r:id="rId21"/>
    <p:sldId id="463" r:id="rId22"/>
    <p:sldId id="442" r:id="rId23"/>
    <p:sldId id="422" r:id="rId24"/>
    <p:sldId id="461" r:id="rId25"/>
    <p:sldId id="460" r:id="rId26"/>
    <p:sldId id="462" r:id="rId27"/>
    <p:sldId id="395" r:id="rId28"/>
  </p:sldIdLst>
  <p:sldSz cx="9144000" cy="6858000" type="screen4x3"/>
  <p:notesSz cx="6858000" cy="9077325"/>
  <p:embeddedFontLst>
    <p:embeddedFont>
      <p:font typeface="Gill Sans MT" pitchFamily="34" charset="0"/>
      <p:regular r:id="rId31"/>
      <p:bold r:id="rId32"/>
      <p:italic r:id="rId33"/>
      <p:boldItalic r:id="rId34"/>
    </p:embeddedFont>
    <p:embeddedFont>
      <p:font typeface="Wingdings 2" pitchFamily="18" charset="2"/>
      <p:regular r:id="rId35"/>
    </p:embeddedFont>
    <p:embeddedFont>
      <p:font typeface="Verdana" pitchFamily="34" charset="0"/>
      <p:regular r:id="rId36"/>
      <p:bold r:id="rId37"/>
      <p:italic r:id="rId38"/>
      <p:boldItalic r:id="rId39"/>
    </p:embeddedFont>
    <p:embeddedFont>
      <p:font typeface="Arial Narrow" pitchFamily="34" charset="0"/>
      <p:regular r:id="rId40"/>
      <p:bold r:id="rId41"/>
      <p:italic r:id="rId42"/>
      <p:boldItalic r:id="rId43"/>
    </p:embeddedFont>
    <p:embeddedFont>
      <p:font typeface="Tahoma" pitchFamily="34" charset="0"/>
      <p:regular r:id="rId44"/>
      <p:bold r:id="rId45"/>
    </p:embeddedFont>
    <p:embeddedFont>
      <p:font typeface="Trebuchet MS" pitchFamily="34" charset="0"/>
      <p:regular r:id="rId46"/>
      <p:bold r:id="rId47"/>
      <p:italic r:id="rId48"/>
      <p:boldItalic r:id="rId49"/>
    </p:embeddedFont>
  </p:embeddedFontLst>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3300"/>
    <a:srgbClr val="FF9933"/>
    <a:srgbClr val="8E6ECE"/>
    <a:srgbClr val="FFFF66"/>
    <a:srgbClr val="FFFF00"/>
    <a:srgbClr val="773F5C"/>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1600" autoAdjust="0"/>
    <p:restoredTop sz="98100" autoAdjust="0"/>
  </p:normalViewPr>
  <p:slideViewPr>
    <p:cSldViewPr snapToGrid="0">
      <p:cViewPr>
        <p:scale>
          <a:sx n="91" d="100"/>
          <a:sy n="91" d="100"/>
        </p:scale>
        <p:origin x="-1560" y="-732"/>
      </p:cViewPr>
      <p:guideLst>
        <p:guide orient="horz" pos="2160"/>
        <p:guide pos="2880"/>
      </p:guideLst>
    </p:cSldViewPr>
  </p:slideViewPr>
  <p:notesTextViewPr>
    <p:cViewPr>
      <p:scale>
        <a:sx n="1" d="1"/>
        <a:sy n="1" d="1"/>
      </p:scale>
      <p:origin x="0" y="0"/>
    </p:cViewPr>
  </p:notesText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font" Target="fonts/font9.fntdata"/><Relationship Id="rId3" Type="http://schemas.openxmlformats.org/officeDocument/2006/relationships/slideMaster" Target="slideMasters/slideMaster3.xml"/><Relationship Id="rId21" Type="http://schemas.openxmlformats.org/officeDocument/2006/relationships/slide" Target="slides/slide4.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tags" Target="tags/tag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notesMaster" Target="notesMasters/notesMaster1.xml"/><Relationship Id="rId41" Type="http://schemas.openxmlformats.org/officeDocument/2006/relationships/font" Target="fonts/font11.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font" Target="fonts/font6.fntdata"/><Relationship Id="rId49" Type="http://schemas.openxmlformats.org/officeDocument/2006/relationships/font" Target="fonts/font19.fntdata"/><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8" Type="http://schemas.openxmlformats.org/officeDocument/2006/relationships/slideMaster" Target="slideMasters/slideMaster8.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defRPr sz="1200">
                <a:latin typeface="Times New Roman" pitchFamily="18" charset="0"/>
              </a:defRPr>
            </a:lvl1pPr>
          </a:lstStyle>
          <a:p>
            <a:pPr>
              <a:defRPr/>
            </a:pPr>
            <a:endParaRPr lang="en-US"/>
          </a:p>
        </p:txBody>
      </p:sp>
      <p:sp>
        <p:nvSpPr>
          <p:cNvPr id="45059" name="Rectangle 3"/>
          <p:cNvSpPr>
            <a:spLocks noGrp="1" noChangeArrowheads="1"/>
          </p:cNvSpPr>
          <p:nvPr>
            <p:ph type="dt" sz="quarter" idx="1"/>
          </p:nvPr>
        </p:nvSpPr>
        <p:spPr bwMode="auto">
          <a:xfrm>
            <a:off x="388620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base" hangingPunct="0">
              <a:spcBef>
                <a:spcPct val="0"/>
              </a:spcBef>
              <a:spcAft>
                <a:spcPct val="0"/>
              </a:spcAft>
              <a:defRPr sz="1200">
                <a:latin typeface="Times New Roman" pitchFamily="18" charset="0"/>
              </a:defRPr>
            </a:lvl1pPr>
          </a:lstStyle>
          <a:p>
            <a:pPr>
              <a:defRPr/>
            </a:pPr>
            <a:endParaRPr lang="en-US"/>
          </a:p>
        </p:txBody>
      </p:sp>
      <p:sp>
        <p:nvSpPr>
          <p:cNvPr id="45060" name="Rectangle 4"/>
          <p:cNvSpPr>
            <a:spLocks noGrp="1" noChangeArrowheads="1"/>
          </p:cNvSpPr>
          <p:nvPr>
            <p:ph type="ftr" sz="quarter" idx="2"/>
          </p:nvPr>
        </p:nvSpPr>
        <p:spPr bwMode="auto">
          <a:xfrm>
            <a:off x="0" y="8623300"/>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fontAlgn="base" hangingPunct="0">
              <a:spcBef>
                <a:spcPct val="0"/>
              </a:spcBef>
              <a:spcAft>
                <a:spcPct val="0"/>
              </a:spcAft>
              <a:defRPr sz="1200">
                <a:latin typeface="Times New Roman" pitchFamily="18" charset="0"/>
              </a:defRPr>
            </a:lvl1pPr>
          </a:lstStyle>
          <a:p>
            <a:pPr>
              <a:defRPr/>
            </a:pPr>
            <a:endParaRPr lang="en-US"/>
          </a:p>
        </p:txBody>
      </p:sp>
      <p:sp>
        <p:nvSpPr>
          <p:cNvPr id="45061" name="Rectangle 5"/>
          <p:cNvSpPr>
            <a:spLocks noGrp="1" noChangeArrowheads="1"/>
          </p:cNvSpPr>
          <p:nvPr>
            <p:ph type="sldNum" sz="quarter" idx="3"/>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0" fontAlgn="base" hangingPunct="0">
              <a:spcBef>
                <a:spcPct val="0"/>
              </a:spcBef>
              <a:spcAft>
                <a:spcPct val="0"/>
              </a:spcAft>
              <a:defRPr sz="1200">
                <a:latin typeface="Times New Roman" pitchFamily="18" charset="0"/>
              </a:defRPr>
            </a:lvl1pPr>
          </a:lstStyle>
          <a:p>
            <a:pPr>
              <a:defRPr/>
            </a:pPr>
            <a:r>
              <a:rPr lang="en-US"/>
              <a:t>‹#›</a:t>
            </a:r>
          </a:p>
        </p:txBody>
      </p:sp>
    </p:spTree>
    <p:extLst>
      <p:ext uri="{BB962C8B-B14F-4D97-AF65-F5344CB8AC3E}">
        <p14:creationId xmlns:p14="http://schemas.microsoft.com/office/powerpoint/2010/main" val="11591277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fontAlgn="base" hangingPunct="0">
              <a:spcBef>
                <a:spcPct val="0"/>
              </a:spcBef>
              <a:spcAft>
                <a:spcPct val="0"/>
              </a:spcAft>
              <a:defRPr sz="1200">
                <a:latin typeface="Times New Roman" pitchFamily="18" charset="0"/>
              </a:defRPr>
            </a:lvl1pPr>
          </a:lstStyle>
          <a:p>
            <a:pPr>
              <a:defRPr/>
            </a:pPr>
            <a:endParaRPr lang="en-US"/>
          </a:p>
        </p:txBody>
      </p:sp>
      <p:sp>
        <p:nvSpPr>
          <p:cNvPr id="6147" name="Rectangle 3"/>
          <p:cNvSpPr>
            <a:spLocks noGrp="1" noChangeArrowheads="1"/>
          </p:cNvSpPr>
          <p:nvPr>
            <p:ph type="dt" idx="1"/>
          </p:nvPr>
        </p:nvSpPr>
        <p:spPr bwMode="auto">
          <a:xfrm>
            <a:off x="388620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base" hangingPunct="0">
              <a:spcBef>
                <a:spcPct val="0"/>
              </a:spcBef>
              <a:spcAft>
                <a:spcPct val="0"/>
              </a:spcAft>
              <a:defRPr sz="1200">
                <a:latin typeface="Times New Roman" pitchFamily="18" charset="0"/>
              </a:defRPr>
            </a:lvl1pPr>
          </a:lstStyle>
          <a:p>
            <a:pPr>
              <a:defRPr/>
            </a:pPr>
            <a:endParaRPr lang="en-US"/>
          </a:p>
        </p:txBody>
      </p:sp>
      <p:sp>
        <p:nvSpPr>
          <p:cNvPr id="29700" name="Rectangle 4"/>
          <p:cNvSpPr>
            <a:spLocks noChangeArrowheads="1" noTextEdit="1"/>
          </p:cNvSpPr>
          <p:nvPr>
            <p:ph type="sldImg" idx="2"/>
          </p:nvPr>
        </p:nvSpPr>
        <p:spPr bwMode="auto">
          <a:xfrm>
            <a:off x="1158875" y="681038"/>
            <a:ext cx="4540250" cy="3403600"/>
          </a:xfrm>
          <a:prstGeom prst="rect">
            <a:avLst/>
          </a:prstGeom>
          <a:noFill/>
          <a:ln w="9525">
            <a:solidFill>
              <a:srgbClr val="000000"/>
            </a:solidFill>
            <a:miter lim="800000"/>
            <a:headEnd/>
            <a:tailEnd/>
          </a:ln>
          <a:extLst>
            <a:ext uri="{909E8E84-426E-40DD-AFC4-6F175D3DCCD1}">
              <a14:hiddenFill xmlns:a14="http://schemas.microsoft.com/office/drawing/2010/main">
                <a:noFill/>
              </a14:hiddenFill>
            </a:ext>
          </a:extLst>
        </p:spPr>
      </p:sp>
      <p:sp>
        <p:nvSpPr>
          <p:cNvPr id="6149" name="Rectangle 5"/>
          <p:cNvSpPr>
            <a:spLocks noGrp="1" noChangeArrowheads="1"/>
          </p:cNvSpPr>
          <p:nvPr>
            <p:ph type="body" sz="quarter" idx="3"/>
          </p:nvPr>
        </p:nvSpPr>
        <p:spPr bwMode="auto">
          <a:xfrm>
            <a:off x="914400" y="4310063"/>
            <a:ext cx="5029200" cy="4086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23300"/>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fontAlgn="base" hangingPunct="0">
              <a:spcBef>
                <a:spcPct val="0"/>
              </a:spcBef>
              <a:spcAft>
                <a:spcPct val="0"/>
              </a:spcAft>
              <a:defRPr sz="1200">
                <a:latin typeface="Times New Roman" pitchFamily="18" charset="0"/>
              </a:defRPr>
            </a:lvl1pPr>
          </a:lstStyle>
          <a:p>
            <a:pPr>
              <a:defRPr/>
            </a:pPr>
            <a:endParaRPr lang="en-US"/>
          </a:p>
        </p:txBody>
      </p:sp>
      <p:sp>
        <p:nvSpPr>
          <p:cNvPr id="6151" name="Rectangle 7"/>
          <p:cNvSpPr>
            <a:spLocks noGrp="1" noChangeArrowheads="1"/>
          </p:cNvSpPr>
          <p:nvPr>
            <p:ph type="sldNum" sz="quarter" idx="5"/>
          </p:nvPr>
        </p:nvSpPr>
        <p:spPr bwMode="auto">
          <a:xfrm>
            <a:off x="3886200" y="8623300"/>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fontAlgn="base" hangingPunct="0">
              <a:spcBef>
                <a:spcPct val="0"/>
              </a:spcBef>
              <a:spcAft>
                <a:spcPct val="0"/>
              </a:spcAft>
              <a:defRPr sz="1200">
                <a:latin typeface="Times New Roman" pitchFamily="18" charset="0"/>
              </a:defRPr>
            </a:lvl1pPr>
          </a:lstStyle>
          <a:p>
            <a:pPr>
              <a:defRPr/>
            </a:pPr>
            <a:r>
              <a:rPr lang="en-US"/>
              <a:t>‹#›</a:t>
            </a:r>
          </a:p>
        </p:txBody>
      </p:sp>
    </p:spTree>
    <p:extLst>
      <p:ext uri="{BB962C8B-B14F-4D97-AF65-F5344CB8AC3E}">
        <p14:creationId xmlns:p14="http://schemas.microsoft.com/office/powerpoint/2010/main" val="40934407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7"/>
          <p:cNvSpPr>
            <a:spLocks noGrp="1" noChangeArrowheads="1"/>
          </p:cNvSpPr>
          <p:nvPr>
            <p:ph type="sldNum" sz="quarter" idx="5"/>
          </p:nvPr>
        </p:nvSpPr>
        <p:spPr>
          <a:ln/>
        </p:spPr>
        <p:txBody>
          <a:bodyPr/>
          <a:lstStyle/>
          <a:p>
            <a:pPr>
              <a:defRPr/>
            </a:pPr>
            <a:r>
              <a:rPr lang="en-US"/>
              <a:t>‹#›</a:t>
            </a:r>
          </a:p>
        </p:txBody>
      </p:sp>
      <p:sp>
        <p:nvSpPr>
          <p:cNvPr id="30722" name="Text Box 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0723" name="Text Box 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0724" name="Text Box 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0725" name="Text Box 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0726" name="Text Box 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0727" name="Text Box 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0728" name="Text Box 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0729" name="Text Box 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0730" name="Text Box 1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0731" name="Text Box 1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0732" name="Text Box 1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0733" name="Text Box 1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0734" name="Text Box 1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0735" name="Text Box 1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0736" name="Text Box 1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0737" name="Text Box 1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0738" name="Text Box 1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0739" name="Text Box 1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0740" name="Text Box 2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0741" name="Text Box 2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0742" name="Text Box 2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0743" name="Text Box 2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0744" name="Text Box 2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0745" name="Text Box 2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0746" name="Text Box 2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0747" name="Text Box 2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0748" name="Text Box 2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0749" name="Text Box 2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0750" name="Text Box 3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0751" name="Text Box 3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0752" name="Text Box 3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0753" name="Text Box 3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0754" name="Text Box 3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0755" name="Text Box 3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0756" name="Text Box 3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0757" name="Text Box 3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0758" name="Text Box 3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0759" name="Text Box 3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0760" name="Text Box 4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0761" name="Text Box 4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0762" name="Text Box 4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0763" name="Text Box 4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0764" name="Text Box 4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0765" name="Text Box 4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0766" name="Text Box 4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0767" name="Text Box 4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0768" name="Text Box 4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0769" name="Text Box 4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0770" name="Text Box 5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0771" name="Text Box 5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0772" name="Text Box 5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1</a:t>
            </a:r>
          </a:p>
        </p:txBody>
      </p:sp>
      <p:sp>
        <p:nvSpPr>
          <p:cNvPr id="30773" name="Rectangle 53"/>
          <p:cNvSpPr>
            <a:spLocks noChangeArrowheads="1" noTextEdit="1"/>
          </p:cNvSpPr>
          <p:nvPr>
            <p:ph type="sldImg"/>
          </p:nvPr>
        </p:nvSpPr>
        <p:spPr>
          <a:xfrm>
            <a:off x="1160463" y="681038"/>
            <a:ext cx="4537075" cy="3403600"/>
          </a:xfrm>
          <a:ln/>
        </p:spPr>
      </p:sp>
      <p:sp>
        <p:nvSpPr>
          <p:cNvPr id="6149" name="Rectangle 5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solidFill>
                <a:srgbClr val="40458C"/>
              </a:solidFill>
              <a:latin typeface="Trebuchet MS" pitchFamily="34" charset="0"/>
              <a:cs typeface="Times New Roman" pitchFamily="18" charset="0"/>
            </a:endParaRPr>
          </a:p>
        </p:txBody>
      </p:sp>
    </p:spTree>
    <p:extLst>
      <p:ext uri="{BB962C8B-B14F-4D97-AF65-F5344CB8AC3E}">
        <p14:creationId xmlns:p14="http://schemas.microsoft.com/office/powerpoint/2010/main" val="1571855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7"/>
          <p:cNvSpPr>
            <a:spLocks noGrp="1" noChangeArrowheads="1"/>
          </p:cNvSpPr>
          <p:nvPr>
            <p:ph type="sldNum" sz="quarter" idx="5"/>
          </p:nvPr>
        </p:nvSpPr>
        <p:spPr>
          <a:ln/>
        </p:spPr>
        <p:txBody>
          <a:bodyPr/>
          <a:lstStyle/>
          <a:p>
            <a:pPr>
              <a:defRPr/>
            </a:pPr>
            <a:r>
              <a:rPr lang="en-US"/>
              <a:t>‹#›</a:t>
            </a:r>
          </a:p>
        </p:txBody>
      </p:sp>
      <p:sp>
        <p:nvSpPr>
          <p:cNvPr id="39938" name="Text Box 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9939" name="Text Box 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9940" name="Text Box 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9941" name="Text Box 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9942" name="Text Box 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9943" name="Text Box 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9944" name="Text Box 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9945" name="Text Box 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9946" name="Text Box 1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9947" name="Text Box 1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9948" name="Text Box 1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9949" name="Text Box 1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9950" name="Text Box 1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9951" name="Text Box 1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9952" name="Text Box 1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9953" name="Text Box 1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9954" name="Text Box 1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9955" name="Text Box 1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9956" name="Text Box 2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9957" name="Text Box 2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9958" name="Text Box 2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9959" name="Text Box 2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9960" name="Text Box 2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9961" name="Text Box 2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9962" name="Text Box 2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9963" name="Text Box 2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9964" name="Text Box 2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9965" name="Text Box 2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9966" name="Text Box 3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9967" name="Text Box 3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9968" name="Text Box 3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9969" name="Text Box 3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9970" name="Text Box 3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9971" name="Text Box 3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9972" name="Text Box 3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9973" name="Text Box 3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9974" name="Text Box 3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9975" name="Text Box 3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9976" name="Text Box 4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9977" name="Text Box 4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9978" name="Text Box 4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9979" name="Text Box 4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9980" name="Text Box 4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9981" name="Text Box 4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9982" name="Text Box 4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9983" name="Text Box 4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9984" name="Text Box 4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9985" name="Text Box 4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9986" name="Text Box 5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9987" name="Text Box 5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9988" name="Text Box 5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5</a:t>
            </a:r>
          </a:p>
        </p:txBody>
      </p:sp>
      <p:sp>
        <p:nvSpPr>
          <p:cNvPr id="39989" name="Rectangle 53"/>
          <p:cNvSpPr>
            <a:spLocks noChangeArrowheads="1" noTextEdit="1"/>
          </p:cNvSpPr>
          <p:nvPr>
            <p:ph type="sldImg"/>
          </p:nvPr>
        </p:nvSpPr>
        <p:spPr>
          <a:xfrm>
            <a:off x="1160463" y="681038"/>
            <a:ext cx="4537075" cy="3403600"/>
          </a:xfrm>
          <a:ln/>
        </p:spPr>
      </p:sp>
      <p:sp>
        <p:nvSpPr>
          <p:cNvPr id="6149" name="Rectangle 5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a:solidFill>
                <a:srgbClr val="FF3300"/>
              </a:solidFill>
              <a:latin typeface="Trebuchet MS" pitchFamily="34" charset="0"/>
            </a:endParaRPr>
          </a:p>
        </p:txBody>
      </p:sp>
    </p:spTree>
    <p:extLst>
      <p:ext uri="{BB962C8B-B14F-4D97-AF65-F5344CB8AC3E}">
        <p14:creationId xmlns:p14="http://schemas.microsoft.com/office/powerpoint/2010/main" val="2197482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7"/>
          <p:cNvSpPr>
            <a:spLocks noGrp="1" noChangeArrowheads="1"/>
          </p:cNvSpPr>
          <p:nvPr>
            <p:ph type="sldNum" sz="quarter" idx="5"/>
          </p:nvPr>
        </p:nvSpPr>
        <p:spPr>
          <a:ln/>
        </p:spPr>
        <p:txBody>
          <a:bodyPr/>
          <a:lstStyle/>
          <a:p>
            <a:pPr>
              <a:defRPr/>
            </a:pPr>
            <a:r>
              <a:rPr lang="en-US"/>
              <a:t>‹#›</a:t>
            </a:r>
          </a:p>
        </p:txBody>
      </p:sp>
      <p:sp>
        <p:nvSpPr>
          <p:cNvPr id="40962" name="Text Box 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40963" name="Text Box 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40964" name="Text Box 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40965" name="Text Box 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40966" name="Text Box 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40967" name="Text Box 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40968" name="Text Box 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40969" name="Text Box 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40970" name="Text Box 1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40971" name="Text Box 1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40972" name="Text Box 1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40973" name="Text Box 1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40974" name="Text Box 1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40975" name="Text Box 1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40976" name="Text Box 1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40977" name="Text Box 1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40978" name="Text Box 1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40979" name="Text Box 1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40980" name="Text Box 2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40981" name="Text Box 2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40982" name="Text Box 2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40983" name="Text Box 2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40984" name="Text Box 2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40985" name="Text Box 2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40986" name="Text Box 2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40987" name="Text Box 2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40988" name="Text Box 2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40989" name="Text Box 2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40990" name="Text Box 3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40991" name="Text Box 3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40992" name="Text Box 3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40993" name="Text Box 3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40994" name="Text Box 3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40995" name="Text Box 3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40996" name="Text Box 3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40997" name="Text Box 3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40998" name="Text Box 3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40999" name="Text Box 3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41000" name="Text Box 4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41001" name="Text Box 4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41002" name="Text Box 4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41003" name="Text Box 4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41004" name="Text Box 4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41005" name="Text Box 4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41006" name="Text Box 4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41007" name="Text Box 4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41008" name="Text Box 4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41009" name="Text Box 4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41010" name="Text Box 5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41011" name="Text Box 5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41012" name="Text Box 5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31</a:t>
            </a:r>
          </a:p>
        </p:txBody>
      </p:sp>
      <p:sp>
        <p:nvSpPr>
          <p:cNvPr id="41013" name="Rectangle 53"/>
          <p:cNvSpPr>
            <a:spLocks noChangeArrowheads="1" noTextEdit="1"/>
          </p:cNvSpPr>
          <p:nvPr>
            <p:ph type="sldImg"/>
          </p:nvPr>
        </p:nvSpPr>
        <p:spPr>
          <a:xfrm>
            <a:off x="1160463" y="681038"/>
            <a:ext cx="4537075" cy="3403600"/>
          </a:xfrm>
          <a:ln/>
        </p:spPr>
      </p:sp>
      <p:sp>
        <p:nvSpPr>
          <p:cNvPr id="6149" name="Rectangle 5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a:solidFill>
                <a:srgbClr val="FF3300"/>
              </a:solidFill>
              <a:latin typeface="Trebuchet MS" pitchFamily="34" charset="0"/>
            </a:endParaRPr>
          </a:p>
        </p:txBody>
      </p:sp>
    </p:spTree>
    <p:extLst>
      <p:ext uri="{BB962C8B-B14F-4D97-AF65-F5344CB8AC3E}">
        <p14:creationId xmlns:p14="http://schemas.microsoft.com/office/powerpoint/2010/main" val="1869277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7"/>
          <p:cNvSpPr>
            <a:spLocks noGrp="1" noChangeArrowheads="1"/>
          </p:cNvSpPr>
          <p:nvPr>
            <p:ph type="sldNum" sz="quarter" idx="5"/>
          </p:nvPr>
        </p:nvSpPr>
        <p:spPr>
          <a:ln/>
        </p:spPr>
        <p:txBody>
          <a:bodyPr/>
          <a:lstStyle/>
          <a:p>
            <a:pPr>
              <a:defRPr/>
            </a:pPr>
            <a:r>
              <a:rPr lang="en-US"/>
              <a:t>‹#›</a:t>
            </a:r>
          </a:p>
        </p:txBody>
      </p:sp>
      <p:sp>
        <p:nvSpPr>
          <p:cNvPr id="31746" name="Text Box 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1747" name="Text Box 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1748" name="Text Box 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1749" name="Text Box 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1750" name="Text Box 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1751" name="Text Box 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1752" name="Text Box 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1753" name="Text Box 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1754" name="Text Box 1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1755" name="Text Box 1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1756" name="Text Box 1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1757" name="Text Box 1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1758" name="Text Box 1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1759" name="Text Box 1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1760" name="Text Box 1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1761" name="Text Box 1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1762" name="Text Box 1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1763" name="Text Box 1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1764" name="Text Box 2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1765" name="Text Box 2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1766" name="Text Box 2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1767" name="Text Box 2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1768" name="Text Box 2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1769" name="Text Box 2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1770" name="Text Box 2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1771" name="Text Box 2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1772" name="Text Box 2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1773" name="Text Box 2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1774" name="Text Box 3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1775" name="Text Box 3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1776" name="Text Box 3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1777" name="Text Box 3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1778" name="Text Box 3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1779" name="Text Box 3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1780" name="Text Box 3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1781" name="Text Box 3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1782" name="Text Box 3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1783" name="Text Box 3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1784" name="Text Box 4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1785" name="Text Box 4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1786" name="Text Box 4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1787" name="Text Box 4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1788" name="Text Box 4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1789" name="Text Box 4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1790" name="Text Box 4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1791" name="Text Box 4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1792" name="Text Box 4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1793" name="Text Box 4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1794" name="Text Box 5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1795" name="Text Box 5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1796" name="Text Box 5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2</a:t>
            </a:r>
          </a:p>
        </p:txBody>
      </p:sp>
      <p:sp>
        <p:nvSpPr>
          <p:cNvPr id="31797" name="Rectangle 53"/>
          <p:cNvSpPr>
            <a:spLocks noChangeArrowheads="1" noTextEdit="1"/>
          </p:cNvSpPr>
          <p:nvPr>
            <p:ph type="sldImg"/>
          </p:nvPr>
        </p:nvSpPr>
        <p:spPr>
          <a:xfrm>
            <a:off x="1160463" y="681038"/>
            <a:ext cx="4537075" cy="3403600"/>
          </a:xfrm>
          <a:ln/>
        </p:spPr>
      </p:sp>
      <p:sp>
        <p:nvSpPr>
          <p:cNvPr id="6149" name="Rectangle 54"/>
          <p:cNvSpPr>
            <a:spLocks noChangeArrowheads="1"/>
          </p:cNvSpPr>
          <p:nvPr>
            <p:ph type="body" idx="1"/>
          </p:nvPr>
        </p:nvSpPr>
        <p:spPr>
          <a:solidFill>
            <a:srgbClr val="FFFFFF"/>
          </a:solidFill>
          <a:ln>
            <a:solidFill>
              <a:srgbClr val="000000"/>
            </a:solidFill>
          </a:ln>
        </p:spPr>
        <p:txBody>
          <a:bodyPr/>
          <a:lstStyle/>
          <a:p>
            <a:endParaRPr lang="en-US" b="1">
              <a:latin typeface="Trebuchet MS" pitchFamily="34" charset="0"/>
              <a:cs typeface="Times New Roman" pitchFamily="18" charset="0"/>
            </a:endParaRPr>
          </a:p>
        </p:txBody>
      </p:sp>
    </p:spTree>
    <p:extLst>
      <p:ext uri="{BB962C8B-B14F-4D97-AF65-F5344CB8AC3E}">
        <p14:creationId xmlns:p14="http://schemas.microsoft.com/office/powerpoint/2010/main" val="179962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7"/>
          <p:cNvSpPr>
            <a:spLocks noGrp="1" noChangeArrowheads="1"/>
          </p:cNvSpPr>
          <p:nvPr>
            <p:ph type="sldNum" sz="quarter" idx="5"/>
          </p:nvPr>
        </p:nvSpPr>
        <p:spPr>
          <a:ln/>
        </p:spPr>
        <p:txBody>
          <a:bodyPr/>
          <a:lstStyle/>
          <a:p>
            <a:pPr>
              <a:defRPr/>
            </a:pPr>
            <a:r>
              <a:rPr lang="en-US"/>
              <a:t>‹#›</a:t>
            </a:r>
          </a:p>
        </p:txBody>
      </p:sp>
      <p:sp>
        <p:nvSpPr>
          <p:cNvPr id="32770" name="Text Box 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2771" name="Text Box 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2772" name="Text Box 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2773" name="Text Box 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2774" name="Text Box 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2775" name="Text Box 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2776" name="Text Box 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2777" name="Text Box 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2778" name="Text Box 1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2779" name="Text Box 1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2780" name="Text Box 1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2781" name="Text Box 1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2782" name="Text Box 1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2783" name="Text Box 1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2784" name="Text Box 1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2785" name="Text Box 1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2786" name="Text Box 1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2787" name="Text Box 1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2788" name="Text Box 2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2789" name="Text Box 2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2790" name="Text Box 2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2791" name="Text Box 2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2792" name="Text Box 2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2793" name="Text Box 2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2794" name="Text Box 2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2795" name="Text Box 2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2796" name="Text Box 2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2797" name="Text Box 2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2798" name="Text Box 3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2799" name="Text Box 3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2800" name="Text Box 3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2801" name="Text Box 3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2802" name="Text Box 3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2803" name="Text Box 3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2804" name="Text Box 3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2805" name="Text Box 3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2806" name="Text Box 3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2807" name="Text Box 3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2808" name="Text Box 4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2809" name="Text Box 4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2810" name="Text Box 4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2811" name="Text Box 4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2812" name="Text Box 4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2813" name="Text Box 4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2814" name="Text Box 4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2815" name="Text Box 4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2816" name="Text Box 4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2817" name="Text Box 4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2818" name="Text Box 5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2819" name="Text Box 5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2820" name="Text Box 5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3</a:t>
            </a:r>
          </a:p>
        </p:txBody>
      </p:sp>
      <p:sp>
        <p:nvSpPr>
          <p:cNvPr id="32821" name="Rectangle 53"/>
          <p:cNvSpPr>
            <a:spLocks noChangeArrowheads="1" noTextEdit="1"/>
          </p:cNvSpPr>
          <p:nvPr>
            <p:ph type="sldImg"/>
          </p:nvPr>
        </p:nvSpPr>
        <p:spPr>
          <a:xfrm>
            <a:off x="1160463" y="681038"/>
            <a:ext cx="4537075" cy="3403600"/>
          </a:xfrm>
          <a:ln/>
        </p:spPr>
      </p:sp>
      <p:sp>
        <p:nvSpPr>
          <p:cNvPr id="6149" name="Rectangle 5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a:solidFill>
                <a:srgbClr val="FF3300"/>
              </a:solidFill>
              <a:latin typeface="Trebuchet MS" pitchFamily="34" charset="0"/>
            </a:endParaRPr>
          </a:p>
        </p:txBody>
      </p:sp>
    </p:spTree>
    <p:extLst>
      <p:ext uri="{BB962C8B-B14F-4D97-AF65-F5344CB8AC3E}">
        <p14:creationId xmlns:p14="http://schemas.microsoft.com/office/powerpoint/2010/main" val="382298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7"/>
          <p:cNvSpPr>
            <a:spLocks noGrp="1" noChangeArrowheads="1"/>
          </p:cNvSpPr>
          <p:nvPr>
            <p:ph type="sldNum" sz="quarter" idx="5"/>
          </p:nvPr>
        </p:nvSpPr>
        <p:spPr>
          <a:ln/>
        </p:spPr>
        <p:txBody>
          <a:bodyPr/>
          <a:lstStyle/>
          <a:p>
            <a:pPr>
              <a:defRPr/>
            </a:pPr>
            <a:r>
              <a:rPr lang="en-US"/>
              <a:t>‹#›</a:t>
            </a:r>
          </a:p>
        </p:txBody>
      </p:sp>
      <p:sp>
        <p:nvSpPr>
          <p:cNvPr id="33794" name="Text Box 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3795" name="Text Box 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3796" name="Text Box 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3797" name="Text Box 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3798" name="Text Box 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3799" name="Text Box 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3800" name="Text Box 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3801" name="Text Box 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3802" name="Text Box 1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3803" name="Text Box 1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3804" name="Text Box 1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3805" name="Text Box 1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3806" name="Text Box 1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3807" name="Text Box 1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3808" name="Text Box 1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3809" name="Text Box 1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3810" name="Text Box 1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3811" name="Text Box 1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3812" name="Text Box 2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3813" name="Text Box 2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3814" name="Text Box 2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3815" name="Text Box 2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3816" name="Text Box 2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3817" name="Text Box 2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3818" name="Text Box 2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3819" name="Text Box 2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3820" name="Text Box 2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3821" name="Text Box 2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3822" name="Text Box 3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3823" name="Text Box 3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3824" name="Text Box 3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3825" name="Text Box 3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3826" name="Text Box 3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3827" name="Text Box 3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3828" name="Text Box 3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3829" name="Text Box 3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3830" name="Text Box 3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3831" name="Text Box 3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3832" name="Text Box 4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3833" name="Text Box 4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3834" name="Text Box 4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3835" name="Text Box 4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3836" name="Text Box 4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3837" name="Text Box 4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3838" name="Text Box 4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3839" name="Text Box 4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3840" name="Text Box 4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3841" name="Text Box 4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3842" name="Text Box 5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3843" name="Text Box 5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3844" name="Text Box 5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5</a:t>
            </a:r>
          </a:p>
        </p:txBody>
      </p:sp>
      <p:sp>
        <p:nvSpPr>
          <p:cNvPr id="33845" name="Rectangle 53"/>
          <p:cNvSpPr>
            <a:spLocks noChangeArrowheads="1" noTextEdit="1"/>
          </p:cNvSpPr>
          <p:nvPr>
            <p:ph type="sldImg"/>
          </p:nvPr>
        </p:nvSpPr>
        <p:spPr>
          <a:xfrm>
            <a:off x="1160463" y="681038"/>
            <a:ext cx="4537075" cy="3403600"/>
          </a:xfrm>
          <a:ln/>
        </p:spPr>
      </p:sp>
      <p:sp>
        <p:nvSpPr>
          <p:cNvPr id="6149" name="Rectangle 5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a:solidFill>
                <a:srgbClr val="FF3300"/>
              </a:solidFill>
              <a:latin typeface="Trebuchet MS" pitchFamily="34" charset="0"/>
            </a:endParaRPr>
          </a:p>
        </p:txBody>
      </p:sp>
    </p:spTree>
    <p:extLst>
      <p:ext uri="{BB962C8B-B14F-4D97-AF65-F5344CB8AC3E}">
        <p14:creationId xmlns:p14="http://schemas.microsoft.com/office/powerpoint/2010/main" val="778280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7"/>
          <p:cNvSpPr>
            <a:spLocks noGrp="1" noChangeArrowheads="1"/>
          </p:cNvSpPr>
          <p:nvPr>
            <p:ph type="sldNum" sz="quarter" idx="5"/>
          </p:nvPr>
        </p:nvSpPr>
        <p:spPr>
          <a:ln/>
        </p:spPr>
        <p:txBody>
          <a:bodyPr/>
          <a:lstStyle/>
          <a:p>
            <a:pPr>
              <a:defRPr/>
            </a:pPr>
            <a:r>
              <a:rPr lang="en-US"/>
              <a:t>‹#›</a:t>
            </a:r>
          </a:p>
        </p:txBody>
      </p:sp>
      <p:sp>
        <p:nvSpPr>
          <p:cNvPr id="34818" name="Text Box 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4819" name="Text Box 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4820" name="Text Box 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4821" name="Text Box 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4822" name="Text Box 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4823" name="Text Box 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4824" name="Text Box 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4825" name="Text Box 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4826" name="Text Box 1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4827" name="Text Box 1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4828" name="Text Box 1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4829" name="Text Box 1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4830" name="Text Box 1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4831" name="Text Box 1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4832" name="Text Box 1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4833" name="Text Box 1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4834" name="Text Box 1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4835" name="Text Box 1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4836" name="Text Box 2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4837" name="Text Box 2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4838" name="Text Box 2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4839" name="Text Box 2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4840" name="Text Box 2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4841" name="Text Box 2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4842" name="Text Box 2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4843" name="Text Box 2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4844" name="Text Box 2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4845" name="Text Box 2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4846" name="Text Box 3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4847" name="Text Box 3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4848" name="Text Box 3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4849" name="Text Box 3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4850" name="Text Box 3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4851" name="Text Box 3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4852" name="Text Box 3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4853" name="Text Box 3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4854" name="Text Box 3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4855" name="Text Box 3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4856" name="Text Box 4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4857" name="Text Box 4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4858" name="Text Box 4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4859" name="Text Box 4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4860" name="Text Box 4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4861" name="Text Box 4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4862" name="Text Box 4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4863" name="Text Box 4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4864" name="Text Box 4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4865" name="Text Box 4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4866" name="Text Box 5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4867" name="Text Box 5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4868" name="Text Box 5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5</a:t>
            </a:r>
          </a:p>
        </p:txBody>
      </p:sp>
      <p:sp>
        <p:nvSpPr>
          <p:cNvPr id="34869" name="Rectangle 53"/>
          <p:cNvSpPr>
            <a:spLocks noChangeArrowheads="1" noTextEdit="1"/>
          </p:cNvSpPr>
          <p:nvPr>
            <p:ph type="sldImg"/>
          </p:nvPr>
        </p:nvSpPr>
        <p:spPr>
          <a:xfrm>
            <a:off x="1160463" y="681038"/>
            <a:ext cx="4537075" cy="3403600"/>
          </a:xfrm>
          <a:ln/>
        </p:spPr>
      </p:sp>
      <p:sp>
        <p:nvSpPr>
          <p:cNvPr id="6149" name="Rectangle 5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a:solidFill>
                <a:srgbClr val="FF3300"/>
              </a:solidFill>
              <a:latin typeface="Trebuchet MS" pitchFamily="34" charset="0"/>
            </a:endParaRPr>
          </a:p>
        </p:txBody>
      </p:sp>
    </p:spTree>
    <p:extLst>
      <p:ext uri="{BB962C8B-B14F-4D97-AF65-F5344CB8AC3E}">
        <p14:creationId xmlns:p14="http://schemas.microsoft.com/office/powerpoint/2010/main" val="272932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7"/>
          <p:cNvSpPr>
            <a:spLocks noGrp="1" noChangeArrowheads="1"/>
          </p:cNvSpPr>
          <p:nvPr>
            <p:ph type="sldNum" sz="quarter" idx="5"/>
          </p:nvPr>
        </p:nvSpPr>
        <p:spPr>
          <a:ln/>
        </p:spPr>
        <p:txBody>
          <a:bodyPr/>
          <a:lstStyle/>
          <a:p>
            <a:pPr>
              <a:defRPr/>
            </a:pPr>
            <a:r>
              <a:rPr lang="en-US"/>
              <a:t>‹#›</a:t>
            </a:r>
          </a:p>
        </p:txBody>
      </p:sp>
      <p:sp>
        <p:nvSpPr>
          <p:cNvPr id="35842" name="Text Box 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5843" name="Text Box 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5844" name="Text Box 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5845" name="Text Box 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5846" name="Text Box 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5847" name="Text Box 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5848" name="Text Box 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5849" name="Text Box 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5850" name="Text Box 1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5851" name="Text Box 1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5852" name="Text Box 1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5853" name="Text Box 1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5854" name="Text Box 1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5855" name="Text Box 1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5856" name="Text Box 1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5857" name="Text Box 1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5858" name="Text Box 1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5859" name="Text Box 1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5860" name="Text Box 2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5861" name="Text Box 2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5862" name="Text Box 2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5863" name="Text Box 2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5864" name="Text Box 2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5865" name="Text Box 2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5866" name="Text Box 2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5867" name="Text Box 2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5868" name="Text Box 2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5869" name="Text Box 2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5870" name="Text Box 3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5871" name="Text Box 3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5872" name="Text Box 3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5873" name="Text Box 3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5874" name="Text Box 3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5875" name="Text Box 3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5876" name="Text Box 3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5877" name="Text Box 3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5878" name="Text Box 3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5879" name="Text Box 3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5880" name="Text Box 4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5881" name="Text Box 4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5882" name="Text Box 4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5883" name="Text Box 4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5884" name="Text Box 4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5885" name="Text Box 4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5886" name="Text Box 4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5887" name="Text Box 4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5888" name="Text Box 4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5889" name="Text Box 4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5890" name="Text Box 5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5891" name="Text Box 5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5892" name="Text Box 5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5</a:t>
            </a:r>
          </a:p>
        </p:txBody>
      </p:sp>
      <p:sp>
        <p:nvSpPr>
          <p:cNvPr id="35893" name="Rectangle 53"/>
          <p:cNvSpPr>
            <a:spLocks noChangeArrowheads="1" noTextEdit="1"/>
          </p:cNvSpPr>
          <p:nvPr>
            <p:ph type="sldImg"/>
          </p:nvPr>
        </p:nvSpPr>
        <p:spPr>
          <a:xfrm>
            <a:off x="1160463" y="681038"/>
            <a:ext cx="4537075" cy="3403600"/>
          </a:xfrm>
          <a:ln/>
        </p:spPr>
      </p:sp>
      <p:sp>
        <p:nvSpPr>
          <p:cNvPr id="6149" name="Rectangle 5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a:solidFill>
                <a:srgbClr val="FF3300"/>
              </a:solidFill>
              <a:latin typeface="Trebuchet MS" pitchFamily="34" charset="0"/>
            </a:endParaRPr>
          </a:p>
        </p:txBody>
      </p:sp>
    </p:spTree>
    <p:extLst>
      <p:ext uri="{BB962C8B-B14F-4D97-AF65-F5344CB8AC3E}">
        <p14:creationId xmlns:p14="http://schemas.microsoft.com/office/powerpoint/2010/main" val="2104708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7"/>
          <p:cNvSpPr>
            <a:spLocks noGrp="1" noChangeArrowheads="1"/>
          </p:cNvSpPr>
          <p:nvPr>
            <p:ph type="sldNum" sz="quarter" idx="5"/>
          </p:nvPr>
        </p:nvSpPr>
        <p:spPr>
          <a:ln/>
        </p:spPr>
        <p:txBody>
          <a:bodyPr/>
          <a:lstStyle/>
          <a:p>
            <a:pPr>
              <a:defRPr/>
            </a:pPr>
            <a:r>
              <a:rPr lang="en-US"/>
              <a:t>‹#›</a:t>
            </a:r>
          </a:p>
        </p:txBody>
      </p:sp>
      <p:sp>
        <p:nvSpPr>
          <p:cNvPr id="36866" name="Text Box 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6867" name="Text Box 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6868" name="Text Box 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6869" name="Text Box 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6870" name="Text Box 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6871" name="Text Box 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6872" name="Text Box 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6873" name="Text Box 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6874" name="Text Box 1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6875" name="Text Box 1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6876" name="Text Box 1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6877" name="Text Box 1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6878" name="Text Box 1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6879" name="Text Box 1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6880" name="Text Box 1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6881" name="Text Box 1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6882" name="Text Box 1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6883" name="Text Box 1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6884" name="Text Box 2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6885" name="Text Box 2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6886" name="Text Box 2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6887" name="Text Box 2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6888" name="Text Box 2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6889" name="Text Box 2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6890" name="Text Box 2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6891" name="Text Box 2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6892" name="Text Box 2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6893" name="Text Box 2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6894" name="Text Box 3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6895" name="Text Box 3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6896" name="Text Box 3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6897" name="Text Box 3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6898" name="Text Box 3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6899" name="Text Box 3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6900" name="Text Box 3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6901" name="Text Box 3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6902" name="Text Box 3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6903" name="Text Box 3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6904" name="Text Box 4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6905" name="Text Box 4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6906" name="Text Box 4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6907" name="Text Box 4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6908" name="Text Box 4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6909" name="Text Box 4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6910" name="Text Box 4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6911" name="Text Box 4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6912" name="Text Box 4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6913" name="Text Box 4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6914" name="Text Box 5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6915" name="Text Box 5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6916" name="Text Box 5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5</a:t>
            </a:r>
          </a:p>
        </p:txBody>
      </p:sp>
      <p:sp>
        <p:nvSpPr>
          <p:cNvPr id="36917" name="Rectangle 53"/>
          <p:cNvSpPr>
            <a:spLocks noChangeArrowheads="1" noTextEdit="1"/>
          </p:cNvSpPr>
          <p:nvPr>
            <p:ph type="sldImg"/>
          </p:nvPr>
        </p:nvSpPr>
        <p:spPr>
          <a:xfrm>
            <a:off x="1160463" y="681038"/>
            <a:ext cx="4537075" cy="3403600"/>
          </a:xfrm>
          <a:ln/>
        </p:spPr>
      </p:sp>
      <p:sp>
        <p:nvSpPr>
          <p:cNvPr id="6149" name="Rectangle 5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a:solidFill>
                <a:srgbClr val="FF3300"/>
              </a:solidFill>
              <a:latin typeface="Trebuchet MS" pitchFamily="34" charset="0"/>
            </a:endParaRPr>
          </a:p>
        </p:txBody>
      </p:sp>
    </p:spTree>
    <p:extLst>
      <p:ext uri="{BB962C8B-B14F-4D97-AF65-F5344CB8AC3E}">
        <p14:creationId xmlns:p14="http://schemas.microsoft.com/office/powerpoint/2010/main" val="3354325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7"/>
          <p:cNvSpPr>
            <a:spLocks noGrp="1" noChangeArrowheads="1"/>
          </p:cNvSpPr>
          <p:nvPr>
            <p:ph type="sldNum" sz="quarter" idx="5"/>
          </p:nvPr>
        </p:nvSpPr>
        <p:spPr>
          <a:ln/>
        </p:spPr>
        <p:txBody>
          <a:bodyPr/>
          <a:lstStyle/>
          <a:p>
            <a:pPr>
              <a:defRPr/>
            </a:pPr>
            <a:r>
              <a:rPr lang="en-US"/>
              <a:t>‹#›</a:t>
            </a:r>
          </a:p>
        </p:txBody>
      </p:sp>
      <p:sp>
        <p:nvSpPr>
          <p:cNvPr id="37890" name="Text Box 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7891" name="Text Box 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7892" name="Text Box 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7893" name="Text Box 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7894" name="Text Box 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7895" name="Text Box 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7896" name="Text Box 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7897" name="Text Box 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7898" name="Text Box 1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7899" name="Text Box 1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7900" name="Text Box 1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7901" name="Text Box 1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7902" name="Text Box 1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7903" name="Text Box 1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7904" name="Text Box 1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7905" name="Text Box 1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7906" name="Text Box 1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7907" name="Text Box 1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7908" name="Text Box 2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7909" name="Text Box 2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7910" name="Text Box 2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7911" name="Text Box 2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7912" name="Text Box 2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7913" name="Text Box 2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7914" name="Text Box 2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7915" name="Text Box 2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7916" name="Text Box 2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7917" name="Text Box 2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7918" name="Text Box 3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7919" name="Text Box 3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7920" name="Text Box 3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7921" name="Text Box 3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7922" name="Text Box 3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7923" name="Text Box 3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7924" name="Text Box 3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7925" name="Text Box 3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7926" name="Text Box 3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7927" name="Text Box 3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7928" name="Text Box 4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7929" name="Text Box 4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7930" name="Text Box 4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7931" name="Text Box 4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7932" name="Text Box 4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7933" name="Text Box 4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7934" name="Text Box 4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7935" name="Text Box 4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7936" name="Text Box 4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7937" name="Text Box 4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7938" name="Text Box 5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7939" name="Text Box 5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7940" name="Text Box 5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5</a:t>
            </a:r>
          </a:p>
        </p:txBody>
      </p:sp>
      <p:sp>
        <p:nvSpPr>
          <p:cNvPr id="37941" name="Rectangle 53"/>
          <p:cNvSpPr>
            <a:spLocks noChangeArrowheads="1" noTextEdit="1"/>
          </p:cNvSpPr>
          <p:nvPr>
            <p:ph type="sldImg"/>
          </p:nvPr>
        </p:nvSpPr>
        <p:spPr>
          <a:xfrm>
            <a:off x="1160463" y="681038"/>
            <a:ext cx="4537075" cy="3403600"/>
          </a:xfrm>
          <a:ln/>
        </p:spPr>
      </p:sp>
      <p:sp>
        <p:nvSpPr>
          <p:cNvPr id="6149" name="Rectangle 5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a:solidFill>
                <a:srgbClr val="FF3300"/>
              </a:solidFill>
              <a:latin typeface="Trebuchet MS" pitchFamily="34" charset="0"/>
            </a:endParaRPr>
          </a:p>
        </p:txBody>
      </p:sp>
    </p:spTree>
    <p:extLst>
      <p:ext uri="{BB962C8B-B14F-4D97-AF65-F5344CB8AC3E}">
        <p14:creationId xmlns:p14="http://schemas.microsoft.com/office/powerpoint/2010/main" val="620113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7"/>
          <p:cNvSpPr>
            <a:spLocks noGrp="1" noChangeArrowheads="1"/>
          </p:cNvSpPr>
          <p:nvPr>
            <p:ph type="sldNum" sz="quarter" idx="5"/>
          </p:nvPr>
        </p:nvSpPr>
        <p:spPr>
          <a:ln/>
        </p:spPr>
        <p:txBody>
          <a:bodyPr/>
          <a:lstStyle/>
          <a:p>
            <a:pPr>
              <a:defRPr/>
            </a:pPr>
            <a:r>
              <a:rPr lang="en-US"/>
              <a:t>‹#›</a:t>
            </a:r>
          </a:p>
        </p:txBody>
      </p:sp>
      <p:sp>
        <p:nvSpPr>
          <p:cNvPr id="38914" name="Text Box 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8915" name="Text Box 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8916" name="Text Box 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8917" name="Text Box 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8918" name="Text Box 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8919" name="Text Box 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8920" name="Text Box 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8921" name="Text Box 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8922" name="Text Box 1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8923" name="Text Box 1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8924" name="Text Box 1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8925" name="Text Box 1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8926" name="Text Box 1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8927" name="Text Box 1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8928" name="Text Box 1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8929" name="Text Box 1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8930" name="Text Box 1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8931" name="Text Box 1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8932" name="Text Box 2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8933" name="Text Box 2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8934" name="Text Box 2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8935" name="Text Box 2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8936" name="Text Box 2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8937" name="Text Box 2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8938" name="Text Box 2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8939" name="Text Box 2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8940" name="Text Box 2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8941" name="Text Box 2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8942" name="Text Box 3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8943" name="Text Box 3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8944" name="Text Box 3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8945" name="Text Box 3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8946" name="Text Box 3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8947" name="Text Box 3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8948" name="Text Box 3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8949" name="Text Box 3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8950" name="Text Box 3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8951" name="Text Box 3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8952" name="Text Box 4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8953" name="Text Box 4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8954" name="Text Box 4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8955" name="Text Box 43"/>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8956" name="Text Box 44"/>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8957" name="Text Box 45"/>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8958" name="Text Box 46"/>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8959" name="Text Box 47"/>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8960" name="Text Box 48"/>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8961" name="Text Box 49"/>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8962" name="Text Box 50"/>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8963" name="Text Box 51"/>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a:t>
            </a:r>
          </a:p>
        </p:txBody>
      </p:sp>
      <p:sp>
        <p:nvSpPr>
          <p:cNvPr id="38964" name="Text Box 52"/>
          <p:cNvSpPr txBox="1">
            <a:spLocks noGrp="1" noChangeArrowheads="1"/>
          </p:cNvSpPr>
          <p:nvPr/>
        </p:nvSpPr>
        <p:spPr bwMode="auto">
          <a:xfrm>
            <a:off x="3886200" y="8623300"/>
            <a:ext cx="29718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gn="r" eaLnBrk="0" hangingPunct="0"/>
            <a:r>
              <a:rPr lang="en-US" sz="1200">
                <a:latin typeface="Times New Roman" pitchFamily="18" charset="0"/>
              </a:rPr>
              <a:t>5</a:t>
            </a:r>
          </a:p>
        </p:txBody>
      </p:sp>
      <p:sp>
        <p:nvSpPr>
          <p:cNvPr id="38965" name="Rectangle 53"/>
          <p:cNvSpPr>
            <a:spLocks noChangeArrowheads="1" noTextEdit="1"/>
          </p:cNvSpPr>
          <p:nvPr>
            <p:ph type="sldImg"/>
          </p:nvPr>
        </p:nvSpPr>
        <p:spPr>
          <a:xfrm>
            <a:off x="1160463" y="681038"/>
            <a:ext cx="4537075" cy="3403600"/>
          </a:xfrm>
          <a:ln/>
        </p:spPr>
      </p:sp>
      <p:sp>
        <p:nvSpPr>
          <p:cNvPr id="6149" name="Rectangle 54"/>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a:solidFill>
                <a:srgbClr val="FF3300"/>
              </a:solidFill>
              <a:latin typeface="Trebuchet MS" pitchFamily="34" charset="0"/>
            </a:endParaRPr>
          </a:p>
        </p:txBody>
      </p:sp>
    </p:spTree>
    <p:extLst>
      <p:ext uri="{BB962C8B-B14F-4D97-AF65-F5344CB8AC3E}">
        <p14:creationId xmlns:p14="http://schemas.microsoft.com/office/powerpoint/2010/main" val="27670408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71432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292443142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270634064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11077384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101677108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35100"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60975"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a:t></a:t>
            </a: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228419816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a:t></a:t>
            </a: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133738048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a:t></a:t>
            </a: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194412222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a:t>
            </a: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428715651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a:t>
            </a: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145788520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a:t>
            </a: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52999035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2012418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9613" y="274638"/>
            <a:ext cx="1874837"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35100" y="274638"/>
            <a:ext cx="5472113" cy="597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181598904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9613" y="274638"/>
            <a:ext cx="1874837"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35100" y="274638"/>
            <a:ext cx="5472113" cy="597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38883728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284621977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406365823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207953037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35100"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60975"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a:t></a:t>
            </a: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396788081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a:t></a:t>
            </a: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141517236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a:t></a:t>
            </a: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187795933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a:t>
            </a: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141633599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a:t>
            </a: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133703056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a:t>
            </a: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958505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102929973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414464917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9613" y="274638"/>
            <a:ext cx="1874837"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35100" y="274638"/>
            <a:ext cx="5472113" cy="597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268048974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381462061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372548059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153448355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35100"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60975"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a:t></a:t>
            </a: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98466279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a:t></a:t>
            </a: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354792317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a:t></a:t>
            </a: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159834401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a:t>
            </a: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371043167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a:t>
            </a: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676874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389446391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a:t>
            </a: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107104353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240510146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9613" y="274638"/>
            <a:ext cx="1874837"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35100" y="274638"/>
            <a:ext cx="5472113" cy="597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303018120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417428577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236760505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406545971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35100"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60975"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a:t></a:t>
            </a: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203409256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a:t></a:t>
            </a: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51916390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a:t></a:t>
            </a: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177085063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a:t>
            </a: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1983764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174177376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a:t>
            </a: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214086596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a:t>
            </a: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128726670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354490013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9613" y="274638"/>
            <a:ext cx="1874837"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35100" y="274638"/>
            <a:ext cx="5472113" cy="597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183404699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264801856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224369841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282808299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35100"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60975"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a:t></a:t>
            </a: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367248702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a:t></a:t>
            </a: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106165971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a:t></a:t>
            </a: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224258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35100"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60975"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240746631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a:t>
            </a: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241388962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a:t>
            </a: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62662376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a:t>
            </a: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51349760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417939647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9613" y="274638"/>
            <a:ext cx="1874837"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35100" y="274638"/>
            <a:ext cx="5472113" cy="597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379170886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196978767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176009971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11607710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35100"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60975"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a:t></a:t>
            </a: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266832247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a:t></a:t>
            </a: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3418749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258886076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a:t></a:t>
            </a: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37731567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a:t>
            </a: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274903380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a:t>
            </a: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66163425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a:t>
            </a: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366430124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287805773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9613" y="274638"/>
            <a:ext cx="1874837"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35100" y="274638"/>
            <a:ext cx="5472113" cy="597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46659838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238084245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139407537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275747515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35100"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60975"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a:t></a:t>
            </a: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3653760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233389339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a:t></a:t>
            </a: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276432060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a:t></a:t>
            </a: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238107619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a:t>
            </a: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233318653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a:t>
            </a: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401723294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a:t>
            </a: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202480681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72085293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9613" y="274638"/>
            <a:ext cx="1874837"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35100" y="274638"/>
            <a:ext cx="5472113" cy="597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76300618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391960692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217121732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12631430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235738498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35100"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60975"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a:t></a:t>
            </a: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332319730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a:t></a:t>
            </a: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244290077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a:t></a:t>
            </a: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312006340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a:t>
            </a: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96885755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a:t>
            </a: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186691152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a:t>
            </a: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98765081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220300010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9613" y="274638"/>
            <a:ext cx="1874837"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35100" y="274638"/>
            <a:ext cx="5472113" cy="597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173632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402486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16030044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20438936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20014999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9613" y="274638"/>
            <a:ext cx="1874837"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35100" y="274638"/>
            <a:ext cx="5472113" cy="597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31468499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19692675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13119541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611754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35100"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60975"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18270842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35988112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32124078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1293800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39806566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23110743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21570416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19175735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9613" y="274638"/>
            <a:ext cx="1874837"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35100" y="274638"/>
            <a:ext cx="5472113" cy="597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1245768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9054527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40253882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3632755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35100"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60975"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34896726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35793091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916810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35100"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60975"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8209022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29896934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23080188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31449429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33762428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9613" y="274638"/>
            <a:ext cx="1874837"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35100" y="274638"/>
            <a:ext cx="5472113" cy="597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14439068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710708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8439152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42920025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35100"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60975"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33095783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3583247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31684661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40812419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21373153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29765213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15863329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1700451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9613" y="274638"/>
            <a:ext cx="1874837"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35100" y="274638"/>
            <a:ext cx="5472113" cy="597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27890369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981194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17363417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29906185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35100"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60975"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4174974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6879135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89658948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37121379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25553783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21790371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35861395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22534928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9613" y="274638"/>
            <a:ext cx="1874837"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35100" y="274638"/>
            <a:ext cx="5472113" cy="597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5323590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24165282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13296641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2260967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1717661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35100"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60975"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a:t></a:t>
            </a: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24634612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a:t></a:t>
            </a: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145647973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a:t></a:t>
            </a: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30211040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a:t>
            </a: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29665338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a:t>
            </a: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20585078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a:t>
            </a: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195950196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255114600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9613" y="274638"/>
            <a:ext cx="1874837"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35100" y="274638"/>
            <a:ext cx="5472113" cy="597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301859243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327548785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2458088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415424620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299234930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35100"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60975"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a:t></a:t>
            </a: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339475014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a:t></a:t>
            </a: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173005736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a:t></a:t>
            </a: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297668506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a:t>
            </a: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354030367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a:t>
            </a: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166886444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a:t>
            </a: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113103584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138563677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9613" y="274638"/>
            <a:ext cx="1874837"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35100" y="274638"/>
            <a:ext cx="5472113" cy="597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241122026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2404848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17993651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393033955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322096300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35100"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60975"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a:t></a:t>
            </a: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373251075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a:t></a:t>
            </a: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37166581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a:t></a:t>
            </a: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143276042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a:t>
            </a: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196030035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a:t>
            </a: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354211015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a:t>
            </a: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30630577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739422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9613" y="274638"/>
            <a:ext cx="1874837"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35100" y="274638"/>
            <a:ext cx="5472113" cy="597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a:t></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r>
              <a:rPr lang="en-US"/>
              <a:t></a:t>
            </a:r>
            <a:endParaRPr lang="en-US"/>
          </a:p>
        </p:txBody>
      </p:sp>
    </p:spTree>
    <p:extLst>
      <p:ext uri="{BB962C8B-B14F-4D97-AF65-F5344CB8AC3E}">
        <p14:creationId xmlns:p14="http://schemas.microsoft.com/office/powerpoint/2010/main" val="2422408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2.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2.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2.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2.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2.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2.jpe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image" Target="../media/image2.jpeg"/><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2.jpeg"/><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2.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2.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AutoShape 2"/>
          <p:cNvSpPr>
            <a:spLocks noChangeArrowheads="1"/>
          </p:cNvSpPr>
          <p:nvPr/>
        </p:nvSpPr>
        <p:spPr bwMode="auto">
          <a:xfrm>
            <a:off x="-815975" y="-815975"/>
            <a:ext cx="1638300" cy="1638300"/>
          </a:xfrm>
          <a:custGeom>
            <a:avLst/>
            <a:gdLst>
              <a:gd name="T0" fmla="*/ 1612679 w 1638887"/>
              <a:gd name="T1" fmla="*/ 806340 h 1638887"/>
              <a:gd name="T2" fmla="*/ 806340 w 1638887"/>
              <a:gd name="T3" fmla="*/ 1612679 h 1638887"/>
              <a:gd name="T4" fmla="*/ 0 w 1638887"/>
              <a:gd name="T5" fmla="*/ 806340 h 1638887"/>
              <a:gd name="T6" fmla="*/ 806340 w 1638887"/>
              <a:gd name="T7" fmla="*/ 0 h 1638887"/>
              <a:gd name="T8" fmla="*/ 0 60000 65536"/>
              <a:gd name="T9" fmla="*/ 5898240 60000 65536"/>
              <a:gd name="T10" fmla="*/ 11796480 60000 65536"/>
              <a:gd name="T11" fmla="*/ 17694720 60000 65536"/>
              <a:gd name="T12" fmla="*/ 240010 w 1638887"/>
              <a:gd name="T13" fmla="*/ 240009 h 1638887"/>
              <a:gd name="T14" fmla="*/ 1398877 w 1638887"/>
              <a:gd name="T15" fmla="*/ 1398878 h 1638887"/>
            </a:gdLst>
            <a:ahLst/>
            <a:cxnLst>
              <a:cxn ang="T8">
                <a:pos x="T0" y="T1"/>
              </a:cxn>
              <a:cxn ang="T9">
                <a:pos x="T2" y="T3"/>
              </a:cxn>
              <a:cxn ang="T10">
                <a:pos x="T4" y="T5"/>
              </a:cxn>
              <a:cxn ang="T11">
                <a:pos x="T6" y="T7"/>
              </a:cxn>
            </a:cxnLst>
            <a:rect l="T12" t="T13" r="T14" b="T15"/>
            <a:pathLst>
              <a:path w="1638887" h="1638887">
                <a:moveTo>
                  <a:pt x="1638887" y="819444"/>
                </a:moveTo>
                <a:lnTo>
                  <a:pt x="1638887" y="819444"/>
                </a:lnTo>
                <a:cubicBezTo>
                  <a:pt x="1638887" y="1272010"/>
                  <a:pt x="1272009" y="1638888"/>
                  <a:pt x="819443" y="1638888"/>
                </a:cubicBezTo>
                <a:cubicBezTo>
                  <a:pt x="819274" y="1638888"/>
                  <a:pt x="819105" y="1638887"/>
                  <a:pt x="818937" y="1638887"/>
                </a:cubicBezTo>
                <a:lnTo>
                  <a:pt x="819444" y="819444"/>
                </a:lnTo>
                <a:close/>
              </a:path>
            </a:pathLst>
          </a:custGeom>
          <a:solidFill>
            <a:srgbClr val="FEFAF4">
              <a:alpha val="32941"/>
            </a:srgbClr>
          </a:solidFill>
          <a:ln w="3175" cap="rnd">
            <a:solidFill>
              <a:srgbClr val="D2C39E"/>
            </a:solidFill>
            <a:miter lim="800000"/>
            <a:headEnd/>
            <a:tailEnd/>
          </a:ln>
        </p:spPr>
        <p:txBody>
          <a:bodyPr anchor="ctr"/>
          <a:lstStyle/>
          <a:p>
            <a:endParaRPr lang="en-US"/>
          </a:p>
        </p:txBody>
      </p:sp>
      <p:sp>
        <p:nvSpPr>
          <p:cNvPr id="8" name="Oval 3"/>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Rectangle 7"/>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032" name="Rectangle 8"/>
          <p:cNvSpPr>
            <a:spLocks noGrp="1"/>
          </p:cNvSpPr>
          <p:nvPr>
            <p:ph type="title"/>
          </p:nvPr>
        </p:nvSpPr>
        <p:spPr bwMode="auto">
          <a:xfrm>
            <a:off x="1435100" y="274638"/>
            <a:ext cx="7499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3" name="Rectangle 9"/>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Rectangle 10"/>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endParaRPr lang="en-US"/>
          </a:p>
        </p:txBody>
      </p:sp>
      <p:sp>
        <p:nvSpPr>
          <p:cNvPr id="10" name="Rectangle 11"/>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US"/>
          </a:p>
        </p:txBody>
      </p:sp>
      <p:sp>
        <p:nvSpPr>
          <p:cNvPr id="22" name="Rectangle 12"/>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r>
              <a:rPr lang="en-US"/>
              <a:t>‹#›</a:t>
            </a:r>
          </a:p>
        </p:txBody>
      </p:sp>
      <p:sp>
        <p:nvSpPr>
          <p:cNvPr id="15" name="Rectangle 13"/>
          <p:cNvSpPr>
            <a:spLocks noChangeArrowheads="1"/>
          </p:cNvSpPr>
          <p:nvPr/>
        </p:nvSpPr>
        <p:spPr bwMode="invGray">
          <a:xfrm>
            <a:off x="1014413" y="0"/>
            <a:ext cx="73025" cy="6858000"/>
          </a:xfrm>
          <a:prstGeom prst="rect">
            <a:avLst/>
          </a:prstGeom>
          <a:solidFill>
            <a:schemeClr val="bg1"/>
          </a:solidFill>
          <a:ln w="25400" cap="rnd">
            <a:noFill/>
            <a:miter lim="800000"/>
            <a:headEnd/>
            <a:tailEnd/>
          </a:ln>
          <a:effectLst>
            <a:outerShdw dist="38002" dir="10800000" algn="tl" rotWithShape="0">
              <a:srgbClr val="706B5F">
                <a:alpha val="25000"/>
              </a:srgbClr>
            </a:outerShdw>
          </a:effectLst>
        </p:spPr>
        <p:txBody>
          <a:bodyPr anchor="ctr"/>
          <a:lstStyle>
            <a:extLst/>
          </a:lstStyle>
          <a:p>
            <a:pPr algn="ctr">
              <a:defRPr/>
            </a:pPr>
            <a:endParaRPr lang="en-US">
              <a:solidFill>
                <a:schemeClr val="lt1"/>
              </a:solidFill>
            </a:endParaRPr>
          </a:p>
        </p:txBody>
      </p:sp>
    </p:spTree>
    <p:extLst>
      <p:ext uri="{BB962C8B-B14F-4D97-AF65-F5344CB8AC3E}">
        <p14:creationId xmlns:p14="http://schemas.microsoft.com/office/powerpoint/2010/main" val="307170530"/>
      </p:ext>
    </p:extLst>
  </p:cSld>
  <p:clrMap bg1="lt1" tx1="dk1" bg2="lt2" tx2="dk2" accent1="accent1" accent2="accent2" accent3="accent3" accent4="accent4" accent5="accent5" accent6="accent6" hlink="hlink" folHlink="folHlink"/>
  <p:sldLayoutIdLst>
    <p:sldLayoutId id="2147484131" r:id="rId1"/>
    <p:sldLayoutId id="2147484132" r:id="rId2"/>
    <p:sldLayoutId id="2147484133" r:id="rId3"/>
    <p:sldLayoutId id="2147484134" r:id="rId4"/>
    <p:sldLayoutId id="2147484135" r:id="rId5"/>
    <p:sldLayoutId id="2147484136" r:id="rId6"/>
    <p:sldLayoutId id="2147484137" r:id="rId7"/>
    <p:sldLayoutId id="2147484138" r:id="rId8"/>
    <p:sldLayoutId id="2147484139" r:id="rId9"/>
    <p:sldLayoutId id="2147484140" r:id="rId10"/>
    <p:sldLayoutId id="2147484141" r:id="rId11"/>
  </p:sldLayoutIdLst>
  <p:hf hdr="0" ftr="0" dt="0"/>
  <p:txStyles>
    <p:titleStyle>
      <a:lvl1pPr algn="l" rtl="0" eaLnBrk="0" fontAlgn="base" hangingPunct="0">
        <a:spcBef>
          <a:spcPct val="0"/>
        </a:spcBef>
        <a:spcAft>
          <a:spcPct val="0"/>
        </a:spcAft>
        <a:defRPr sz="4300" kern="1200">
          <a:solidFill>
            <a:srgbClr val="572314"/>
          </a:solidFill>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eaLnBrk="0" fontAlgn="base" hangingPunct="0">
        <a:spcBef>
          <a:spcPct val="0"/>
        </a:spcBef>
        <a:spcAft>
          <a:spcPct val="0"/>
        </a:spcAft>
        <a:defRPr sz="4300">
          <a:solidFill>
            <a:srgbClr val="572314"/>
          </a:solidFill>
          <a:latin typeface="Gill Sans MT" pitchFamily="34" charset="0"/>
        </a:defRPr>
      </a:lvl6pPr>
      <a:lvl7pPr marL="914400" algn="l" rtl="0" eaLnBrk="0" fontAlgn="base" hangingPunct="0">
        <a:spcBef>
          <a:spcPct val="0"/>
        </a:spcBef>
        <a:spcAft>
          <a:spcPct val="0"/>
        </a:spcAft>
        <a:defRPr sz="4300">
          <a:solidFill>
            <a:srgbClr val="572314"/>
          </a:solidFill>
          <a:latin typeface="Gill Sans MT" pitchFamily="34" charset="0"/>
        </a:defRPr>
      </a:lvl7pPr>
      <a:lvl8pPr marL="1371600" algn="l" rtl="0" eaLnBrk="0" fontAlgn="base" hangingPunct="0">
        <a:spcBef>
          <a:spcPct val="0"/>
        </a:spcBef>
        <a:spcAft>
          <a:spcPct val="0"/>
        </a:spcAft>
        <a:defRPr sz="4300">
          <a:solidFill>
            <a:srgbClr val="572314"/>
          </a:solidFill>
          <a:latin typeface="Gill Sans MT" pitchFamily="34" charset="0"/>
        </a:defRPr>
      </a:lvl8pPr>
      <a:lvl9pPr marL="1828800" algn="l" rtl="0" eaLnBrk="0" fontAlgn="base" hangingPunct="0">
        <a:spcBef>
          <a:spcPct val="0"/>
        </a:spcBef>
        <a:spcAft>
          <a:spcPct val="0"/>
        </a:spcAft>
        <a:defRPr sz="4300">
          <a:solidFill>
            <a:srgbClr val="572314"/>
          </a:solidFill>
          <a:latin typeface="Gill Sans MT" pitchFamily="34" charset="0"/>
        </a:defRPr>
      </a:lvl9pPr>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AutoShape 2"/>
          <p:cNvSpPr>
            <a:spLocks/>
          </p:cNvSpPr>
          <p:nvPr/>
        </p:nvSpPr>
        <p:spPr bwMode="auto">
          <a:xfrm>
            <a:off x="-815975" y="-815975"/>
            <a:ext cx="1638300" cy="1638300"/>
          </a:xfrm>
          <a:custGeom>
            <a:avLst/>
            <a:gdLst>
              <a:gd name="T0" fmla="*/ 1636540 w 1638887"/>
              <a:gd name="T1" fmla="*/ 818271 h 1638887"/>
              <a:gd name="T2" fmla="*/ 818271 w 1638887"/>
              <a:gd name="T3" fmla="*/ 1636540 h 1638887"/>
              <a:gd name="T4" fmla="*/ 0 w 1638887"/>
              <a:gd name="T5" fmla="*/ 818271 h 1638887"/>
              <a:gd name="T6" fmla="*/ 818271 w 1638887"/>
              <a:gd name="T7" fmla="*/ 0 h 1638887"/>
              <a:gd name="T8" fmla="*/ 0 60000 65536"/>
              <a:gd name="T9" fmla="*/ 5898240 60000 65536"/>
              <a:gd name="T10" fmla="*/ 11796480 60000 65536"/>
              <a:gd name="T11" fmla="*/ 17694720 60000 65536"/>
              <a:gd name="T12" fmla="*/ 240010 w 1638887"/>
              <a:gd name="T13" fmla="*/ 240009 h 1638887"/>
              <a:gd name="T14" fmla="*/ 1398877 w 1638887"/>
              <a:gd name="T15" fmla="*/ 1398878 h 1638887"/>
            </a:gdLst>
            <a:ahLst/>
            <a:cxnLst>
              <a:cxn ang="T8">
                <a:pos x="T0" y="T1"/>
              </a:cxn>
              <a:cxn ang="T9">
                <a:pos x="T2" y="T3"/>
              </a:cxn>
              <a:cxn ang="T10">
                <a:pos x="T4" y="T5"/>
              </a:cxn>
              <a:cxn ang="T11">
                <a:pos x="T6" y="T7"/>
              </a:cxn>
            </a:cxnLst>
            <a:rect l="T12" t="T13" r="T14" b="T15"/>
            <a:pathLst>
              <a:path w="1638887" h="1638887">
                <a:moveTo>
                  <a:pt x="1638887" y="819444"/>
                </a:moveTo>
                <a:lnTo>
                  <a:pt x="1638887" y="819444"/>
                </a:lnTo>
                <a:cubicBezTo>
                  <a:pt x="1638887" y="1272010"/>
                  <a:pt x="1272009" y="1638888"/>
                  <a:pt x="819443" y="1638888"/>
                </a:cubicBezTo>
                <a:cubicBezTo>
                  <a:pt x="819274" y="1638888"/>
                  <a:pt x="819105" y="1638887"/>
                  <a:pt x="818937" y="1638887"/>
                </a:cubicBezTo>
                <a:lnTo>
                  <a:pt x="819444" y="819444"/>
                </a:lnTo>
                <a:close/>
              </a:path>
            </a:pathLst>
          </a:custGeom>
          <a:solidFill>
            <a:srgbClr val="FEFAF4">
              <a:alpha val="32941"/>
            </a:srgbClr>
          </a:solidFill>
          <a:ln w="3175" cap="rnd">
            <a:solidFill>
              <a:srgbClr val="D2C39E"/>
            </a:solidFill>
            <a:round/>
            <a:headEnd/>
            <a:tailEnd/>
          </a:ln>
        </p:spPr>
        <p:txBody>
          <a:bodyPr anchor="ctr"/>
          <a:lstStyle/>
          <a:p>
            <a:endParaRPr lang="en-US"/>
          </a:p>
        </p:txBody>
      </p:sp>
      <p:sp>
        <p:nvSpPr>
          <p:cNvPr id="8" name="Oval 3"/>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Rectangle 7"/>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5" name="Rectangle 8"/>
          <p:cNvSpPr>
            <a:spLocks noChangeArrowheads="1"/>
          </p:cNvSpPr>
          <p:nvPr/>
        </p:nvSpPr>
        <p:spPr bwMode="invGray">
          <a:xfrm>
            <a:off x="1014413" y="0"/>
            <a:ext cx="73025" cy="6858000"/>
          </a:xfrm>
          <a:prstGeom prst="rect">
            <a:avLst/>
          </a:prstGeom>
          <a:solidFill>
            <a:schemeClr val="bg1"/>
          </a:solidFill>
          <a:ln w="25400" cap="rnd">
            <a:noFill/>
            <a:miter lim="800000"/>
            <a:headEnd/>
            <a:tailEnd/>
          </a:ln>
          <a:effectLst>
            <a:outerShdw dist="38002" dir="10800000" algn="tl" rotWithShape="0">
              <a:srgbClr val="706B5F">
                <a:alpha val="25000"/>
              </a:srgbClr>
            </a:outerShdw>
          </a:effectLst>
        </p:spPr>
        <p:txBody>
          <a:bodyPr anchor="ctr"/>
          <a:lstStyle>
            <a:extLst/>
          </a:lstStyle>
          <a:p>
            <a:pPr algn="ctr">
              <a:defRPr/>
            </a:pPr>
            <a:endParaRPr lang="en-US">
              <a:solidFill>
                <a:schemeClr val="lt1"/>
              </a:solidFill>
            </a:endParaRPr>
          </a:p>
        </p:txBody>
      </p:sp>
      <p:sp>
        <p:nvSpPr>
          <p:cNvPr id="10249" name="Rectangle 9"/>
          <p:cNvSpPr>
            <a:spLocks noGrp="1"/>
          </p:cNvSpPr>
          <p:nvPr>
            <p:ph type="title"/>
          </p:nvPr>
        </p:nvSpPr>
        <p:spPr bwMode="auto">
          <a:xfrm>
            <a:off x="1435100" y="274638"/>
            <a:ext cx="7499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50" name="Rectangle 10"/>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 name="Rectangle 11"/>
          <p:cNvSpPr>
            <a:spLocks noGrp="1"/>
          </p:cNvSpPr>
          <p:nvPr>
            <p:ph type="dt" sz="half" idx="2"/>
          </p:nvPr>
        </p:nvSpPr>
        <p:spPr>
          <a:xfrm>
            <a:off x="3581400" y="6305550"/>
            <a:ext cx="2133600" cy="476250"/>
          </a:xfrm>
          <a:prstGeom prst="rect">
            <a:avLst/>
          </a:prstGeom>
        </p:spPr>
        <p:txBody>
          <a:bodyPr anchor="b"/>
          <a:lstStyle>
            <a:lvl1pPr algn="r">
              <a:defRPr sz="1200">
                <a:solidFill>
                  <a:schemeClr val="bg2">
                    <a:shade val="50000"/>
                    <a:satMod val="200000"/>
                  </a:schemeClr>
                </a:solidFill>
              </a:defRPr>
            </a:lvl1pPr>
            <a:extLst/>
          </a:lstStyle>
          <a:p>
            <a:pPr>
              <a:defRPr/>
            </a:pPr>
            <a:r>
              <a:rPr lang="en-US"/>
              <a:t></a:t>
            </a:r>
          </a:p>
        </p:txBody>
      </p:sp>
      <p:sp>
        <p:nvSpPr>
          <p:cNvPr id="14" name="Rectangle 12"/>
          <p:cNvSpPr>
            <a:spLocks noGrp="1"/>
          </p:cNvSpPr>
          <p:nvPr>
            <p:ph type="ftr" sz="quarter" idx="3"/>
          </p:nvPr>
        </p:nvSpPr>
        <p:spPr>
          <a:xfrm>
            <a:off x="5715000" y="6305550"/>
            <a:ext cx="2895600" cy="476250"/>
          </a:xfrm>
          <a:prstGeom prst="rect">
            <a:avLst/>
          </a:prstGeom>
        </p:spPr>
        <p:txBody>
          <a:bodyPr anchor="b"/>
          <a:lstStyle>
            <a:lvl1pPr>
              <a:defRPr sz="1200">
                <a:solidFill>
                  <a:schemeClr val="bg2">
                    <a:shade val="50000"/>
                    <a:satMod val="200000"/>
                  </a:schemeClr>
                </a:solidFill>
              </a:defRPr>
            </a:lvl1pPr>
            <a:extLst/>
          </a:lstStyle>
          <a:p>
            <a:pPr>
              <a:defRPr/>
            </a:pPr>
            <a:endParaRPr lang="en-US"/>
          </a:p>
        </p:txBody>
      </p:sp>
      <p:sp>
        <p:nvSpPr>
          <p:cNvPr id="16" name="Rectangle 13"/>
          <p:cNvSpPr>
            <a:spLocks noGrp="1"/>
          </p:cNvSpPr>
          <p:nvPr>
            <p:ph type="sldNum" sz="quarter" idx="4"/>
          </p:nvPr>
        </p:nvSpPr>
        <p:spPr>
          <a:xfrm>
            <a:off x="8613775" y="6305550"/>
            <a:ext cx="457200" cy="476250"/>
          </a:xfrm>
          <a:prstGeom prst="rect">
            <a:avLst/>
          </a:prstGeom>
        </p:spPr>
        <p:txBody>
          <a:bodyPr anchor="b"/>
          <a:lstStyle>
            <a:lvl1pPr algn="ctr">
              <a:defRPr sz="1200">
                <a:solidFill>
                  <a:schemeClr val="bg2">
                    <a:shade val="50000"/>
                    <a:satMod val="200000"/>
                  </a:schemeClr>
                </a:solidFill>
              </a:defRPr>
            </a:lvl1pPr>
            <a:extLst/>
          </a:lstStyle>
          <a:p>
            <a:pPr>
              <a:defRPr/>
            </a:pPr>
            <a:r>
              <a:rPr lang="en-US"/>
              <a:t></a:t>
            </a:r>
          </a:p>
        </p:txBody>
      </p:sp>
    </p:spTree>
    <p:extLst>
      <p:ext uri="{BB962C8B-B14F-4D97-AF65-F5344CB8AC3E}">
        <p14:creationId xmlns:p14="http://schemas.microsoft.com/office/powerpoint/2010/main" val="3448312"/>
      </p:ext>
    </p:extLst>
  </p:cSld>
  <p:clrMap bg1="lt1" tx1="dk1" bg2="lt2" tx2="dk2" accent1="accent1" accent2="accent2" accent3="accent3" accent4="accent4" accent5="accent5" accent6="accent6" hlink="hlink" folHlink="folHlink"/>
  <p:sldLayoutIdLst>
    <p:sldLayoutId id="2147484230" r:id="rId1"/>
    <p:sldLayoutId id="2147484231" r:id="rId2"/>
    <p:sldLayoutId id="2147484232" r:id="rId3"/>
    <p:sldLayoutId id="2147484233" r:id="rId4"/>
    <p:sldLayoutId id="2147484234" r:id="rId5"/>
    <p:sldLayoutId id="2147484235" r:id="rId6"/>
    <p:sldLayoutId id="2147484236" r:id="rId7"/>
    <p:sldLayoutId id="2147484237" r:id="rId8"/>
    <p:sldLayoutId id="2147484238" r:id="rId9"/>
    <p:sldLayoutId id="2147484239" r:id="rId10"/>
    <p:sldLayoutId id="2147484240" r:id="rId11"/>
  </p:sldLayoutIdLst>
  <p:hf hdr="0" ftr="0" dt="0"/>
  <p:txStyles>
    <p:titleStyle>
      <a:lvl1pPr algn="l" rtl="0" eaLnBrk="0" fontAlgn="base" hangingPunct="0">
        <a:spcBef>
          <a:spcPct val="0"/>
        </a:spcBef>
        <a:spcAft>
          <a:spcPct val="0"/>
        </a:spcAft>
        <a:defRPr sz="4300" kern="1200">
          <a:solidFill>
            <a:srgbClr val="572314"/>
          </a:solidFill>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eaLnBrk="0" fontAlgn="base" hangingPunct="0">
        <a:spcBef>
          <a:spcPct val="0"/>
        </a:spcBef>
        <a:spcAft>
          <a:spcPct val="0"/>
        </a:spcAft>
        <a:defRPr sz="4300">
          <a:solidFill>
            <a:srgbClr val="572314"/>
          </a:solidFill>
          <a:latin typeface="Gill Sans MT" pitchFamily="34" charset="0"/>
        </a:defRPr>
      </a:lvl6pPr>
      <a:lvl7pPr marL="914400" algn="l" rtl="0" eaLnBrk="0" fontAlgn="base" hangingPunct="0">
        <a:spcBef>
          <a:spcPct val="0"/>
        </a:spcBef>
        <a:spcAft>
          <a:spcPct val="0"/>
        </a:spcAft>
        <a:defRPr sz="4300">
          <a:solidFill>
            <a:srgbClr val="572314"/>
          </a:solidFill>
          <a:latin typeface="Gill Sans MT" pitchFamily="34" charset="0"/>
        </a:defRPr>
      </a:lvl7pPr>
      <a:lvl8pPr marL="1371600" algn="l" rtl="0" eaLnBrk="0" fontAlgn="base" hangingPunct="0">
        <a:spcBef>
          <a:spcPct val="0"/>
        </a:spcBef>
        <a:spcAft>
          <a:spcPct val="0"/>
        </a:spcAft>
        <a:defRPr sz="4300">
          <a:solidFill>
            <a:srgbClr val="572314"/>
          </a:solidFill>
          <a:latin typeface="Gill Sans MT" pitchFamily="34" charset="0"/>
        </a:defRPr>
      </a:lvl8pPr>
      <a:lvl9pPr marL="1828800" algn="l" rtl="0" eaLnBrk="0" fontAlgn="base" hangingPunct="0">
        <a:spcBef>
          <a:spcPct val="0"/>
        </a:spcBef>
        <a:spcAft>
          <a:spcPct val="0"/>
        </a:spcAft>
        <a:defRPr sz="4300">
          <a:solidFill>
            <a:srgbClr val="572314"/>
          </a:solidFill>
          <a:latin typeface="Gill Sans MT" pitchFamily="34" charset="0"/>
        </a:defRPr>
      </a:lvl9pPr>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p:cNvSpPr>
          <p:nvPr>
            <p:ph type="title"/>
          </p:nvPr>
        </p:nvSpPr>
        <p:spPr bwMode="auto">
          <a:xfrm>
            <a:off x="1435100" y="274638"/>
            <a:ext cx="7499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Rectangle 3"/>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 name="Rectangle 4"/>
          <p:cNvSpPr>
            <a:spLocks noGrp="1"/>
          </p:cNvSpPr>
          <p:nvPr>
            <p:ph type="dt" sz="half" idx="2"/>
          </p:nvPr>
        </p:nvSpPr>
        <p:spPr>
          <a:xfrm>
            <a:off x="3581400" y="6305550"/>
            <a:ext cx="2133600" cy="476250"/>
          </a:xfrm>
          <a:prstGeom prst="rect">
            <a:avLst/>
          </a:prstGeom>
        </p:spPr>
        <p:txBody>
          <a:bodyPr anchor="b"/>
          <a:lstStyle>
            <a:lvl1pPr algn="r">
              <a:defRPr sz="1200">
                <a:solidFill>
                  <a:schemeClr val="bg2">
                    <a:shade val="50000"/>
                    <a:satMod val="200000"/>
                  </a:schemeClr>
                </a:solidFill>
              </a:defRPr>
            </a:lvl1pPr>
            <a:extLst/>
          </a:lstStyle>
          <a:p>
            <a:pPr>
              <a:defRPr/>
            </a:pPr>
            <a:r>
              <a:rPr lang="en-US"/>
              <a:t></a:t>
            </a:r>
          </a:p>
        </p:txBody>
      </p:sp>
      <p:sp>
        <p:nvSpPr>
          <p:cNvPr id="14" name="Rectangle 5"/>
          <p:cNvSpPr>
            <a:spLocks noGrp="1"/>
          </p:cNvSpPr>
          <p:nvPr>
            <p:ph type="ftr" sz="quarter" idx="3"/>
          </p:nvPr>
        </p:nvSpPr>
        <p:spPr>
          <a:xfrm>
            <a:off x="5715000" y="6305550"/>
            <a:ext cx="2895600" cy="476250"/>
          </a:xfrm>
          <a:prstGeom prst="rect">
            <a:avLst/>
          </a:prstGeom>
        </p:spPr>
        <p:txBody>
          <a:bodyPr anchor="b"/>
          <a:lstStyle>
            <a:lvl1pPr>
              <a:defRPr sz="1200">
                <a:solidFill>
                  <a:schemeClr val="bg2">
                    <a:shade val="50000"/>
                    <a:satMod val="200000"/>
                  </a:schemeClr>
                </a:solidFill>
              </a:defRPr>
            </a:lvl1pPr>
            <a:extLst/>
          </a:lstStyle>
          <a:p>
            <a:pPr>
              <a:defRPr/>
            </a:pPr>
            <a:endParaRPr lang="en-US"/>
          </a:p>
        </p:txBody>
      </p:sp>
      <p:sp>
        <p:nvSpPr>
          <p:cNvPr id="16" name="Rectangle 6"/>
          <p:cNvSpPr>
            <a:spLocks noGrp="1"/>
          </p:cNvSpPr>
          <p:nvPr>
            <p:ph type="sldNum" sz="quarter" idx="4"/>
          </p:nvPr>
        </p:nvSpPr>
        <p:spPr>
          <a:xfrm>
            <a:off x="8613775" y="6305550"/>
            <a:ext cx="457200" cy="476250"/>
          </a:xfrm>
          <a:prstGeom prst="rect">
            <a:avLst/>
          </a:prstGeom>
        </p:spPr>
        <p:txBody>
          <a:bodyPr anchor="b"/>
          <a:lstStyle>
            <a:lvl1pPr algn="ctr">
              <a:defRPr sz="1200">
                <a:solidFill>
                  <a:schemeClr val="bg2">
                    <a:shade val="50000"/>
                    <a:satMod val="200000"/>
                  </a:schemeClr>
                </a:solidFill>
              </a:defRPr>
            </a:lvl1pPr>
            <a:extLst/>
          </a:lstStyle>
          <a:p>
            <a:pPr>
              <a:defRPr/>
            </a:pPr>
            <a:r>
              <a:rPr lang="en-US"/>
              <a:t></a:t>
            </a:r>
          </a:p>
        </p:txBody>
      </p:sp>
    </p:spTree>
    <p:extLst>
      <p:ext uri="{BB962C8B-B14F-4D97-AF65-F5344CB8AC3E}">
        <p14:creationId xmlns:p14="http://schemas.microsoft.com/office/powerpoint/2010/main" val="4038688763"/>
      </p:ext>
    </p:extLst>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 id="2147484251" r:id="rId11"/>
  </p:sldLayoutIdLst>
  <p:hf hdr="0" ftr="0" dt="0"/>
  <p:txStyles>
    <p:titleStyle>
      <a:lvl1pPr algn="l" rtl="0" eaLnBrk="0" fontAlgn="base" hangingPunct="0">
        <a:spcBef>
          <a:spcPct val="0"/>
        </a:spcBef>
        <a:spcAft>
          <a:spcPct val="0"/>
        </a:spcAft>
        <a:defRPr sz="4300" kern="1200">
          <a:solidFill>
            <a:srgbClr val="572314"/>
          </a:solidFill>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eaLnBrk="0" fontAlgn="base" hangingPunct="0">
        <a:spcBef>
          <a:spcPct val="0"/>
        </a:spcBef>
        <a:spcAft>
          <a:spcPct val="0"/>
        </a:spcAft>
        <a:defRPr sz="4300">
          <a:solidFill>
            <a:srgbClr val="572314"/>
          </a:solidFill>
          <a:latin typeface="Gill Sans MT" pitchFamily="34" charset="0"/>
        </a:defRPr>
      </a:lvl6pPr>
      <a:lvl7pPr marL="914400" algn="l" rtl="0" eaLnBrk="0" fontAlgn="base" hangingPunct="0">
        <a:spcBef>
          <a:spcPct val="0"/>
        </a:spcBef>
        <a:spcAft>
          <a:spcPct val="0"/>
        </a:spcAft>
        <a:defRPr sz="4300">
          <a:solidFill>
            <a:srgbClr val="572314"/>
          </a:solidFill>
          <a:latin typeface="Gill Sans MT" pitchFamily="34" charset="0"/>
        </a:defRPr>
      </a:lvl7pPr>
      <a:lvl8pPr marL="1371600" algn="l" rtl="0" eaLnBrk="0" fontAlgn="base" hangingPunct="0">
        <a:spcBef>
          <a:spcPct val="0"/>
        </a:spcBef>
        <a:spcAft>
          <a:spcPct val="0"/>
        </a:spcAft>
        <a:defRPr sz="4300">
          <a:solidFill>
            <a:srgbClr val="572314"/>
          </a:solidFill>
          <a:latin typeface="Gill Sans MT" pitchFamily="34" charset="0"/>
        </a:defRPr>
      </a:lvl8pPr>
      <a:lvl9pPr marL="1828800" algn="l" rtl="0" eaLnBrk="0" fontAlgn="base" hangingPunct="0">
        <a:spcBef>
          <a:spcPct val="0"/>
        </a:spcBef>
        <a:spcAft>
          <a:spcPct val="0"/>
        </a:spcAft>
        <a:defRPr sz="4300">
          <a:solidFill>
            <a:srgbClr val="572314"/>
          </a:solidFill>
          <a:latin typeface="Gill Sans MT" pitchFamily="34" charset="0"/>
        </a:defRPr>
      </a:lvl9pPr>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AutoShape 2"/>
          <p:cNvSpPr>
            <a:spLocks/>
          </p:cNvSpPr>
          <p:nvPr/>
        </p:nvSpPr>
        <p:spPr bwMode="auto">
          <a:xfrm>
            <a:off x="-815975" y="-815975"/>
            <a:ext cx="1638300" cy="1638300"/>
          </a:xfrm>
          <a:custGeom>
            <a:avLst/>
            <a:gdLst>
              <a:gd name="T0" fmla="*/ 1636540 w 1638887"/>
              <a:gd name="T1" fmla="*/ 818271 h 1638887"/>
              <a:gd name="T2" fmla="*/ 818271 w 1638887"/>
              <a:gd name="T3" fmla="*/ 1636540 h 1638887"/>
              <a:gd name="T4" fmla="*/ 0 w 1638887"/>
              <a:gd name="T5" fmla="*/ 818271 h 1638887"/>
              <a:gd name="T6" fmla="*/ 818271 w 1638887"/>
              <a:gd name="T7" fmla="*/ 0 h 1638887"/>
              <a:gd name="T8" fmla="*/ 0 60000 65536"/>
              <a:gd name="T9" fmla="*/ 5898240 60000 65536"/>
              <a:gd name="T10" fmla="*/ 11796480 60000 65536"/>
              <a:gd name="T11" fmla="*/ 17694720 60000 65536"/>
              <a:gd name="T12" fmla="*/ 240010 w 1638887"/>
              <a:gd name="T13" fmla="*/ 240009 h 1638887"/>
              <a:gd name="T14" fmla="*/ 1398877 w 1638887"/>
              <a:gd name="T15" fmla="*/ 1398878 h 1638887"/>
            </a:gdLst>
            <a:ahLst/>
            <a:cxnLst>
              <a:cxn ang="T8">
                <a:pos x="T0" y="T1"/>
              </a:cxn>
              <a:cxn ang="T9">
                <a:pos x="T2" y="T3"/>
              </a:cxn>
              <a:cxn ang="T10">
                <a:pos x="T4" y="T5"/>
              </a:cxn>
              <a:cxn ang="T11">
                <a:pos x="T6" y="T7"/>
              </a:cxn>
            </a:cxnLst>
            <a:rect l="T12" t="T13" r="T14" b="T15"/>
            <a:pathLst>
              <a:path w="1638887" h="1638887">
                <a:moveTo>
                  <a:pt x="1638887" y="819444"/>
                </a:moveTo>
                <a:lnTo>
                  <a:pt x="1638887" y="819444"/>
                </a:lnTo>
                <a:cubicBezTo>
                  <a:pt x="1638887" y="1272010"/>
                  <a:pt x="1272009" y="1638888"/>
                  <a:pt x="819443" y="1638888"/>
                </a:cubicBezTo>
                <a:cubicBezTo>
                  <a:pt x="819274" y="1638888"/>
                  <a:pt x="819105" y="1638887"/>
                  <a:pt x="818937" y="1638887"/>
                </a:cubicBezTo>
                <a:lnTo>
                  <a:pt x="819444" y="819444"/>
                </a:lnTo>
                <a:close/>
              </a:path>
            </a:pathLst>
          </a:custGeom>
          <a:solidFill>
            <a:srgbClr val="FEFAF4">
              <a:alpha val="32941"/>
            </a:srgbClr>
          </a:solidFill>
          <a:ln w="3175" cap="rnd">
            <a:solidFill>
              <a:srgbClr val="D2C39E"/>
            </a:solidFill>
            <a:round/>
            <a:headEnd/>
            <a:tailEnd/>
          </a:ln>
        </p:spPr>
        <p:txBody>
          <a:bodyPr anchor="ctr"/>
          <a:lstStyle/>
          <a:p>
            <a:endParaRPr lang="en-US"/>
          </a:p>
        </p:txBody>
      </p:sp>
      <p:sp>
        <p:nvSpPr>
          <p:cNvPr id="8" name="Oval 3"/>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Rectangle 7"/>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5" name="Rectangle 8"/>
          <p:cNvSpPr>
            <a:spLocks noChangeArrowheads="1"/>
          </p:cNvSpPr>
          <p:nvPr/>
        </p:nvSpPr>
        <p:spPr bwMode="invGray">
          <a:xfrm>
            <a:off x="1014413" y="0"/>
            <a:ext cx="73025" cy="6858000"/>
          </a:xfrm>
          <a:prstGeom prst="rect">
            <a:avLst/>
          </a:prstGeom>
          <a:solidFill>
            <a:schemeClr val="bg1"/>
          </a:solidFill>
          <a:ln w="25400" cap="rnd">
            <a:noFill/>
            <a:miter lim="800000"/>
            <a:headEnd/>
            <a:tailEnd/>
          </a:ln>
          <a:effectLst>
            <a:outerShdw dist="38002" dir="10800000" algn="tl" rotWithShape="0">
              <a:srgbClr val="706B5F">
                <a:alpha val="25000"/>
              </a:srgbClr>
            </a:outerShdw>
          </a:effectLst>
        </p:spPr>
        <p:txBody>
          <a:bodyPr anchor="ctr"/>
          <a:lstStyle>
            <a:extLst/>
          </a:lstStyle>
          <a:p>
            <a:pPr algn="ctr">
              <a:defRPr/>
            </a:pPr>
            <a:endParaRPr lang="en-US">
              <a:solidFill>
                <a:schemeClr val="lt1"/>
              </a:solidFill>
            </a:endParaRPr>
          </a:p>
        </p:txBody>
      </p:sp>
      <p:sp>
        <p:nvSpPr>
          <p:cNvPr id="12297" name="Rectangle 9"/>
          <p:cNvSpPr>
            <a:spLocks noGrp="1"/>
          </p:cNvSpPr>
          <p:nvPr>
            <p:ph type="title"/>
          </p:nvPr>
        </p:nvSpPr>
        <p:spPr bwMode="auto">
          <a:xfrm>
            <a:off x="1435100" y="274638"/>
            <a:ext cx="7499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8" name="Rectangle 10"/>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 name="Rectangle 11"/>
          <p:cNvSpPr>
            <a:spLocks noGrp="1"/>
          </p:cNvSpPr>
          <p:nvPr>
            <p:ph type="dt" sz="half" idx="2"/>
          </p:nvPr>
        </p:nvSpPr>
        <p:spPr>
          <a:xfrm>
            <a:off x="3581400" y="6305550"/>
            <a:ext cx="2133600" cy="476250"/>
          </a:xfrm>
          <a:prstGeom prst="rect">
            <a:avLst/>
          </a:prstGeom>
        </p:spPr>
        <p:txBody>
          <a:bodyPr anchor="b"/>
          <a:lstStyle>
            <a:lvl1pPr algn="r">
              <a:defRPr sz="1200">
                <a:solidFill>
                  <a:schemeClr val="bg2">
                    <a:shade val="50000"/>
                    <a:satMod val="200000"/>
                  </a:schemeClr>
                </a:solidFill>
              </a:defRPr>
            </a:lvl1pPr>
            <a:extLst/>
          </a:lstStyle>
          <a:p>
            <a:pPr>
              <a:defRPr/>
            </a:pPr>
            <a:r>
              <a:rPr lang="en-US"/>
              <a:t></a:t>
            </a:r>
          </a:p>
        </p:txBody>
      </p:sp>
      <p:sp>
        <p:nvSpPr>
          <p:cNvPr id="14" name="Rectangle 12"/>
          <p:cNvSpPr>
            <a:spLocks noGrp="1"/>
          </p:cNvSpPr>
          <p:nvPr>
            <p:ph type="ftr" sz="quarter" idx="3"/>
          </p:nvPr>
        </p:nvSpPr>
        <p:spPr>
          <a:xfrm>
            <a:off x="5715000" y="6305550"/>
            <a:ext cx="2895600" cy="476250"/>
          </a:xfrm>
          <a:prstGeom prst="rect">
            <a:avLst/>
          </a:prstGeom>
        </p:spPr>
        <p:txBody>
          <a:bodyPr anchor="b"/>
          <a:lstStyle>
            <a:lvl1pPr>
              <a:defRPr sz="1200">
                <a:solidFill>
                  <a:schemeClr val="bg2">
                    <a:shade val="50000"/>
                    <a:satMod val="200000"/>
                  </a:schemeClr>
                </a:solidFill>
              </a:defRPr>
            </a:lvl1pPr>
            <a:extLst/>
          </a:lstStyle>
          <a:p>
            <a:pPr>
              <a:defRPr/>
            </a:pPr>
            <a:endParaRPr lang="en-US"/>
          </a:p>
        </p:txBody>
      </p:sp>
      <p:sp>
        <p:nvSpPr>
          <p:cNvPr id="16" name="Rectangle 13"/>
          <p:cNvSpPr>
            <a:spLocks noGrp="1"/>
          </p:cNvSpPr>
          <p:nvPr>
            <p:ph type="sldNum" sz="quarter" idx="4"/>
          </p:nvPr>
        </p:nvSpPr>
        <p:spPr>
          <a:xfrm>
            <a:off x="8613775" y="6305550"/>
            <a:ext cx="457200" cy="476250"/>
          </a:xfrm>
          <a:prstGeom prst="rect">
            <a:avLst/>
          </a:prstGeom>
        </p:spPr>
        <p:txBody>
          <a:bodyPr anchor="b"/>
          <a:lstStyle>
            <a:lvl1pPr algn="ctr">
              <a:defRPr sz="1200">
                <a:solidFill>
                  <a:schemeClr val="bg2">
                    <a:shade val="50000"/>
                    <a:satMod val="200000"/>
                  </a:schemeClr>
                </a:solidFill>
              </a:defRPr>
            </a:lvl1pPr>
            <a:extLst/>
          </a:lstStyle>
          <a:p>
            <a:pPr>
              <a:defRPr/>
            </a:pPr>
            <a:r>
              <a:rPr lang="en-US"/>
              <a:t></a:t>
            </a:r>
          </a:p>
        </p:txBody>
      </p:sp>
    </p:spTree>
    <p:extLst>
      <p:ext uri="{BB962C8B-B14F-4D97-AF65-F5344CB8AC3E}">
        <p14:creationId xmlns:p14="http://schemas.microsoft.com/office/powerpoint/2010/main" val="2509590003"/>
      </p:ext>
    </p:extLst>
  </p:cSld>
  <p:clrMap bg1="lt1" tx1="dk1" bg2="lt2" tx2="dk2" accent1="accent1" accent2="accent2" accent3="accent3" accent4="accent4" accent5="accent5" accent6="accent6" hlink="hlink" folHlink="folHlink"/>
  <p:sldLayoutIdLst>
    <p:sldLayoutId id="2147484252" r:id="rId1"/>
    <p:sldLayoutId id="2147484253" r:id="rId2"/>
    <p:sldLayoutId id="2147484254" r:id="rId3"/>
    <p:sldLayoutId id="2147484255" r:id="rId4"/>
    <p:sldLayoutId id="2147484256" r:id="rId5"/>
    <p:sldLayoutId id="2147484257" r:id="rId6"/>
    <p:sldLayoutId id="2147484258" r:id="rId7"/>
    <p:sldLayoutId id="2147484259" r:id="rId8"/>
    <p:sldLayoutId id="2147484260" r:id="rId9"/>
    <p:sldLayoutId id="2147484261" r:id="rId10"/>
    <p:sldLayoutId id="2147484262" r:id="rId11"/>
  </p:sldLayoutIdLst>
  <p:hf hdr="0" ftr="0" dt="0"/>
  <p:txStyles>
    <p:titleStyle>
      <a:lvl1pPr algn="l" rtl="0" eaLnBrk="0" fontAlgn="base" hangingPunct="0">
        <a:spcBef>
          <a:spcPct val="0"/>
        </a:spcBef>
        <a:spcAft>
          <a:spcPct val="0"/>
        </a:spcAft>
        <a:defRPr sz="4300" kern="1200">
          <a:solidFill>
            <a:srgbClr val="572314"/>
          </a:solidFill>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eaLnBrk="0" fontAlgn="base" hangingPunct="0">
        <a:spcBef>
          <a:spcPct val="0"/>
        </a:spcBef>
        <a:spcAft>
          <a:spcPct val="0"/>
        </a:spcAft>
        <a:defRPr sz="4300">
          <a:solidFill>
            <a:srgbClr val="572314"/>
          </a:solidFill>
          <a:latin typeface="Gill Sans MT" pitchFamily="34" charset="0"/>
        </a:defRPr>
      </a:lvl6pPr>
      <a:lvl7pPr marL="914400" algn="l" rtl="0" eaLnBrk="0" fontAlgn="base" hangingPunct="0">
        <a:spcBef>
          <a:spcPct val="0"/>
        </a:spcBef>
        <a:spcAft>
          <a:spcPct val="0"/>
        </a:spcAft>
        <a:defRPr sz="4300">
          <a:solidFill>
            <a:srgbClr val="572314"/>
          </a:solidFill>
          <a:latin typeface="Gill Sans MT" pitchFamily="34" charset="0"/>
        </a:defRPr>
      </a:lvl7pPr>
      <a:lvl8pPr marL="1371600" algn="l" rtl="0" eaLnBrk="0" fontAlgn="base" hangingPunct="0">
        <a:spcBef>
          <a:spcPct val="0"/>
        </a:spcBef>
        <a:spcAft>
          <a:spcPct val="0"/>
        </a:spcAft>
        <a:defRPr sz="4300">
          <a:solidFill>
            <a:srgbClr val="572314"/>
          </a:solidFill>
          <a:latin typeface="Gill Sans MT" pitchFamily="34" charset="0"/>
        </a:defRPr>
      </a:lvl8pPr>
      <a:lvl9pPr marL="1828800" algn="l" rtl="0" eaLnBrk="0" fontAlgn="base" hangingPunct="0">
        <a:spcBef>
          <a:spcPct val="0"/>
        </a:spcBef>
        <a:spcAft>
          <a:spcPct val="0"/>
        </a:spcAft>
        <a:defRPr sz="4300">
          <a:solidFill>
            <a:srgbClr val="572314"/>
          </a:solidFill>
          <a:latin typeface="Gill Sans MT" pitchFamily="34" charset="0"/>
        </a:defRPr>
      </a:lvl9pPr>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 name="Rectangle 2"/>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4" name="Rectangle 3"/>
          <p:cNvSpPr>
            <a:spLocks noChangeArrowheads="1"/>
          </p:cNvSpPr>
          <p:nvPr/>
        </p:nvSpPr>
        <p:spPr bwMode="invGray">
          <a:xfrm>
            <a:off x="1014413" y="0"/>
            <a:ext cx="73025" cy="6858000"/>
          </a:xfrm>
          <a:prstGeom prst="rect">
            <a:avLst/>
          </a:prstGeom>
          <a:solidFill>
            <a:schemeClr val="bg1"/>
          </a:solidFill>
          <a:ln w="25400" cap="rnd">
            <a:noFill/>
            <a:miter lim="800000"/>
            <a:headEnd/>
            <a:tailEnd/>
          </a:ln>
          <a:effectLst>
            <a:outerShdw dist="38002" dir="10800000" algn="tl" rotWithShape="0">
              <a:srgbClr val="706B5F">
                <a:alpha val="25000"/>
              </a:srgbClr>
            </a:outerShdw>
          </a:effectLst>
        </p:spPr>
        <p:txBody>
          <a:bodyPr anchor="ctr"/>
          <a:lstStyle>
            <a:extLst/>
          </a:lstStyle>
          <a:p>
            <a:pPr algn="ctr">
              <a:defRPr/>
            </a:pPr>
            <a:endParaRPr lang="en-US">
              <a:solidFill>
                <a:schemeClr val="lt1"/>
              </a:solidFill>
            </a:endParaRPr>
          </a:p>
        </p:txBody>
      </p:sp>
      <p:sp>
        <p:nvSpPr>
          <p:cNvPr id="13316" name="Rectangle 4"/>
          <p:cNvSpPr>
            <a:spLocks noGrp="1"/>
          </p:cNvSpPr>
          <p:nvPr>
            <p:ph type="title"/>
          </p:nvPr>
        </p:nvSpPr>
        <p:spPr bwMode="auto">
          <a:xfrm>
            <a:off x="1435100" y="274638"/>
            <a:ext cx="7499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7" name="Rectangle 5"/>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 name="Rectangle 6"/>
          <p:cNvSpPr>
            <a:spLocks noGrp="1"/>
          </p:cNvSpPr>
          <p:nvPr>
            <p:ph type="dt" sz="half" idx="2"/>
          </p:nvPr>
        </p:nvSpPr>
        <p:spPr>
          <a:xfrm>
            <a:off x="3581400" y="6305550"/>
            <a:ext cx="2133600" cy="476250"/>
          </a:xfrm>
          <a:prstGeom prst="rect">
            <a:avLst/>
          </a:prstGeom>
        </p:spPr>
        <p:txBody>
          <a:bodyPr anchor="b"/>
          <a:lstStyle>
            <a:lvl1pPr algn="r">
              <a:defRPr sz="1200">
                <a:solidFill>
                  <a:schemeClr val="bg2">
                    <a:shade val="50000"/>
                    <a:satMod val="200000"/>
                  </a:schemeClr>
                </a:solidFill>
              </a:defRPr>
            </a:lvl1pPr>
            <a:extLst/>
          </a:lstStyle>
          <a:p>
            <a:pPr>
              <a:defRPr/>
            </a:pPr>
            <a:r>
              <a:rPr lang="en-US"/>
              <a:t></a:t>
            </a:r>
          </a:p>
        </p:txBody>
      </p:sp>
      <p:sp>
        <p:nvSpPr>
          <p:cNvPr id="17" name="Rectangle 7"/>
          <p:cNvSpPr>
            <a:spLocks noGrp="1"/>
          </p:cNvSpPr>
          <p:nvPr>
            <p:ph type="ftr" sz="quarter" idx="3"/>
          </p:nvPr>
        </p:nvSpPr>
        <p:spPr>
          <a:xfrm>
            <a:off x="5715000" y="6305550"/>
            <a:ext cx="2895600" cy="476250"/>
          </a:xfrm>
          <a:prstGeom prst="rect">
            <a:avLst/>
          </a:prstGeom>
        </p:spPr>
        <p:txBody>
          <a:bodyPr anchor="b"/>
          <a:lstStyle>
            <a:lvl1pPr>
              <a:defRPr sz="1200">
                <a:solidFill>
                  <a:schemeClr val="bg2">
                    <a:shade val="50000"/>
                    <a:satMod val="200000"/>
                  </a:schemeClr>
                </a:solidFill>
              </a:defRPr>
            </a:lvl1pPr>
            <a:extLst/>
          </a:lstStyle>
          <a:p>
            <a:pPr>
              <a:defRPr/>
            </a:pPr>
            <a:endParaRPr lang="en-US"/>
          </a:p>
        </p:txBody>
      </p:sp>
      <p:sp>
        <p:nvSpPr>
          <p:cNvPr id="18" name="Rectangle 8"/>
          <p:cNvSpPr>
            <a:spLocks noGrp="1"/>
          </p:cNvSpPr>
          <p:nvPr>
            <p:ph type="sldNum" sz="quarter" idx="4"/>
          </p:nvPr>
        </p:nvSpPr>
        <p:spPr>
          <a:xfrm>
            <a:off x="8613775" y="6305550"/>
            <a:ext cx="457200" cy="476250"/>
          </a:xfrm>
          <a:prstGeom prst="rect">
            <a:avLst/>
          </a:prstGeom>
        </p:spPr>
        <p:txBody>
          <a:bodyPr anchor="b"/>
          <a:lstStyle>
            <a:lvl1pPr algn="ctr">
              <a:defRPr sz="1200">
                <a:solidFill>
                  <a:schemeClr val="bg2">
                    <a:shade val="50000"/>
                    <a:satMod val="200000"/>
                  </a:schemeClr>
                </a:solidFill>
              </a:defRPr>
            </a:lvl1pPr>
            <a:extLst/>
          </a:lstStyle>
          <a:p>
            <a:pPr>
              <a:defRPr/>
            </a:pPr>
            <a:r>
              <a:rPr lang="en-US"/>
              <a:t></a:t>
            </a:r>
          </a:p>
        </p:txBody>
      </p:sp>
    </p:spTree>
    <p:extLst>
      <p:ext uri="{BB962C8B-B14F-4D97-AF65-F5344CB8AC3E}">
        <p14:creationId xmlns:p14="http://schemas.microsoft.com/office/powerpoint/2010/main" val="3899008864"/>
      </p:ext>
    </p:extLst>
  </p:cSld>
  <p:clrMap bg1="lt1" tx1="dk1" bg2="lt2" tx2="dk2" accent1="accent1" accent2="accent2" accent3="accent3" accent4="accent4" accent5="accent5" accent6="accent6" hlink="hlink" folHlink="folHlink"/>
  <p:sldLayoutIdLst>
    <p:sldLayoutId id="2147484263" r:id="rId1"/>
    <p:sldLayoutId id="2147484264" r:id="rId2"/>
    <p:sldLayoutId id="2147484265" r:id="rId3"/>
    <p:sldLayoutId id="2147484266" r:id="rId4"/>
    <p:sldLayoutId id="2147484267" r:id="rId5"/>
    <p:sldLayoutId id="2147484268" r:id="rId6"/>
    <p:sldLayoutId id="2147484269" r:id="rId7"/>
    <p:sldLayoutId id="2147484270" r:id="rId8"/>
    <p:sldLayoutId id="2147484271" r:id="rId9"/>
    <p:sldLayoutId id="2147484272" r:id="rId10"/>
    <p:sldLayoutId id="2147484273" r:id="rId11"/>
  </p:sldLayoutIdLst>
  <p:hf hdr="0" ftr="0" dt="0"/>
  <p:txStyles>
    <p:titleStyle>
      <a:lvl1pPr algn="l" rtl="0" eaLnBrk="0" fontAlgn="base" hangingPunct="0">
        <a:spcBef>
          <a:spcPct val="0"/>
        </a:spcBef>
        <a:spcAft>
          <a:spcPct val="0"/>
        </a:spcAft>
        <a:defRPr sz="4300" kern="1200">
          <a:solidFill>
            <a:srgbClr val="572314"/>
          </a:solidFill>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eaLnBrk="0" fontAlgn="base" hangingPunct="0">
        <a:spcBef>
          <a:spcPct val="0"/>
        </a:spcBef>
        <a:spcAft>
          <a:spcPct val="0"/>
        </a:spcAft>
        <a:defRPr sz="4300">
          <a:solidFill>
            <a:srgbClr val="572314"/>
          </a:solidFill>
          <a:latin typeface="Gill Sans MT" pitchFamily="34" charset="0"/>
        </a:defRPr>
      </a:lvl6pPr>
      <a:lvl7pPr marL="914400" algn="l" rtl="0" eaLnBrk="0" fontAlgn="base" hangingPunct="0">
        <a:spcBef>
          <a:spcPct val="0"/>
        </a:spcBef>
        <a:spcAft>
          <a:spcPct val="0"/>
        </a:spcAft>
        <a:defRPr sz="4300">
          <a:solidFill>
            <a:srgbClr val="572314"/>
          </a:solidFill>
          <a:latin typeface="Gill Sans MT" pitchFamily="34" charset="0"/>
        </a:defRPr>
      </a:lvl7pPr>
      <a:lvl8pPr marL="1371600" algn="l" rtl="0" eaLnBrk="0" fontAlgn="base" hangingPunct="0">
        <a:spcBef>
          <a:spcPct val="0"/>
        </a:spcBef>
        <a:spcAft>
          <a:spcPct val="0"/>
        </a:spcAft>
        <a:defRPr sz="4300">
          <a:solidFill>
            <a:srgbClr val="572314"/>
          </a:solidFill>
          <a:latin typeface="Gill Sans MT" pitchFamily="34" charset="0"/>
        </a:defRPr>
      </a:lvl8pPr>
      <a:lvl9pPr marL="1828800" algn="l" rtl="0" eaLnBrk="0" fontAlgn="base" hangingPunct="0">
        <a:spcBef>
          <a:spcPct val="0"/>
        </a:spcBef>
        <a:spcAft>
          <a:spcPct val="0"/>
        </a:spcAft>
        <a:defRPr sz="4300">
          <a:solidFill>
            <a:srgbClr val="572314"/>
          </a:solidFill>
          <a:latin typeface="Gill Sans MT" pitchFamily="34" charset="0"/>
        </a:defRPr>
      </a:lvl9pPr>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p:cNvSpPr>
          <p:nvPr>
            <p:ph type="title"/>
          </p:nvPr>
        </p:nvSpPr>
        <p:spPr bwMode="auto">
          <a:xfrm>
            <a:off x="1435100" y="274638"/>
            <a:ext cx="7499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Rectangle 3"/>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 name="Rectangle 4"/>
          <p:cNvSpPr>
            <a:spLocks noGrp="1"/>
          </p:cNvSpPr>
          <p:nvPr>
            <p:ph type="dt" sz="half" idx="2"/>
          </p:nvPr>
        </p:nvSpPr>
        <p:spPr>
          <a:xfrm>
            <a:off x="3581400" y="6305550"/>
            <a:ext cx="2133600" cy="476250"/>
          </a:xfrm>
          <a:prstGeom prst="rect">
            <a:avLst/>
          </a:prstGeom>
        </p:spPr>
        <p:txBody>
          <a:bodyPr anchor="b"/>
          <a:lstStyle>
            <a:lvl1pPr algn="r">
              <a:defRPr sz="1200">
                <a:solidFill>
                  <a:schemeClr val="bg2">
                    <a:shade val="50000"/>
                    <a:satMod val="200000"/>
                  </a:schemeClr>
                </a:solidFill>
              </a:defRPr>
            </a:lvl1pPr>
            <a:extLst/>
          </a:lstStyle>
          <a:p>
            <a:pPr>
              <a:defRPr/>
            </a:pPr>
            <a:r>
              <a:rPr lang="en-US"/>
              <a:t></a:t>
            </a:r>
          </a:p>
        </p:txBody>
      </p:sp>
      <p:sp>
        <p:nvSpPr>
          <p:cNvPr id="14" name="Rectangle 5"/>
          <p:cNvSpPr>
            <a:spLocks noGrp="1"/>
          </p:cNvSpPr>
          <p:nvPr>
            <p:ph type="ftr" sz="quarter" idx="3"/>
          </p:nvPr>
        </p:nvSpPr>
        <p:spPr>
          <a:xfrm>
            <a:off x="5715000" y="6305550"/>
            <a:ext cx="2895600" cy="476250"/>
          </a:xfrm>
          <a:prstGeom prst="rect">
            <a:avLst/>
          </a:prstGeom>
        </p:spPr>
        <p:txBody>
          <a:bodyPr anchor="b"/>
          <a:lstStyle>
            <a:lvl1pPr>
              <a:defRPr sz="1200">
                <a:solidFill>
                  <a:schemeClr val="bg2">
                    <a:shade val="50000"/>
                    <a:satMod val="200000"/>
                  </a:schemeClr>
                </a:solidFill>
              </a:defRPr>
            </a:lvl1pPr>
            <a:extLst/>
          </a:lstStyle>
          <a:p>
            <a:pPr>
              <a:defRPr/>
            </a:pPr>
            <a:endParaRPr lang="en-US"/>
          </a:p>
        </p:txBody>
      </p:sp>
      <p:sp>
        <p:nvSpPr>
          <p:cNvPr id="16" name="Rectangle 6"/>
          <p:cNvSpPr>
            <a:spLocks noGrp="1"/>
          </p:cNvSpPr>
          <p:nvPr>
            <p:ph type="sldNum" sz="quarter" idx="4"/>
          </p:nvPr>
        </p:nvSpPr>
        <p:spPr>
          <a:xfrm>
            <a:off x="8613775" y="6305550"/>
            <a:ext cx="457200" cy="476250"/>
          </a:xfrm>
          <a:prstGeom prst="rect">
            <a:avLst/>
          </a:prstGeom>
        </p:spPr>
        <p:txBody>
          <a:bodyPr anchor="b"/>
          <a:lstStyle>
            <a:lvl1pPr algn="ctr">
              <a:defRPr sz="1200">
                <a:solidFill>
                  <a:schemeClr val="bg2">
                    <a:shade val="50000"/>
                    <a:satMod val="200000"/>
                  </a:schemeClr>
                </a:solidFill>
              </a:defRPr>
            </a:lvl1pPr>
            <a:extLst/>
          </a:lstStyle>
          <a:p>
            <a:pPr>
              <a:defRPr/>
            </a:pPr>
            <a:r>
              <a:rPr lang="en-US"/>
              <a:t></a:t>
            </a:r>
          </a:p>
        </p:txBody>
      </p:sp>
    </p:spTree>
    <p:extLst>
      <p:ext uri="{BB962C8B-B14F-4D97-AF65-F5344CB8AC3E}">
        <p14:creationId xmlns:p14="http://schemas.microsoft.com/office/powerpoint/2010/main" val="1759405330"/>
      </p:ext>
    </p:extLst>
  </p:cSld>
  <p:clrMap bg1="lt1" tx1="dk1" bg2="lt2" tx2="dk2" accent1="accent1" accent2="accent2" accent3="accent3" accent4="accent4" accent5="accent5" accent6="accent6" hlink="hlink" folHlink="folHlink"/>
  <p:sldLayoutIdLst>
    <p:sldLayoutId id="2147484274" r:id="rId1"/>
    <p:sldLayoutId id="2147484275" r:id="rId2"/>
    <p:sldLayoutId id="2147484276" r:id="rId3"/>
    <p:sldLayoutId id="2147484277" r:id="rId4"/>
    <p:sldLayoutId id="2147484278" r:id="rId5"/>
    <p:sldLayoutId id="2147484279" r:id="rId6"/>
    <p:sldLayoutId id="2147484280" r:id="rId7"/>
    <p:sldLayoutId id="2147484281" r:id="rId8"/>
    <p:sldLayoutId id="2147484282" r:id="rId9"/>
    <p:sldLayoutId id="2147484283" r:id="rId10"/>
    <p:sldLayoutId id="2147484284" r:id="rId11"/>
  </p:sldLayoutIdLst>
  <p:hf hdr="0" ftr="0" dt="0"/>
  <p:txStyles>
    <p:titleStyle>
      <a:lvl1pPr algn="l" rtl="0" eaLnBrk="0" fontAlgn="base" hangingPunct="0">
        <a:spcBef>
          <a:spcPct val="0"/>
        </a:spcBef>
        <a:spcAft>
          <a:spcPct val="0"/>
        </a:spcAft>
        <a:defRPr sz="4300" kern="1200">
          <a:solidFill>
            <a:srgbClr val="572314"/>
          </a:solidFill>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eaLnBrk="0" fontAlgn="base" hangingPunct="0">
        <a:spcBef>
          <a:spcPct val="0"/>
        </a:spcBef>
        <a:spcAft>
          <a:spcPct val="0"/>
        </a:spcAft>
        <a:defRPr sz="4300">
          <a:solidFill>
            <a:srgbClr val="572314"/>
          </a:solidFill>
          <a:latin typeface="Gill Sans MT" pitchFamily="34" charset="0"/>
        </a:defRPr>
      </a:lvl6pPr>
      <a:lvl7pPr marL="914400" algn="l" rtl="0" eaLnBrk="0" fontAlgn="base" hangingPunct="0">
        <a:spcBef>
          <a:spcPct val="0"/>
        </a:spcBef>
        <a:spcAft>
          <a:spcPct val="0"/>
        </a:spcAft>
        <a:defRPr sz="4300">
          <a:solidFill>
            <a:srgbClr val="572314"/>
          </a:solidFill>
          <a:latin typeface="Gill Sans MT" pitchFamily="34" charset="0"/>
        </a:defRPr>
      </a:lvl7pPr>
      <a:lvl8pPr marL="1371600" algn="l" rtl="0" eaLnBrk="0" fontAlgn="base" hangingPunct="0">
        <a:spcBef>
          <a:spcPct val="0"/>
        </a:spcBef>
        <a:spcAft>
          <a:spcPct val="0"/>
        </a:spcAft>
        <a:defRPr sz="4300">
          <a:solidFill>
            <a:srgbClr val="572314"/>
          </a:solidFill>
          <a:latin typeface="Gill Sans MT" pitchFamily="34" charset="0"/>
        </a:defRPr>
      </a:lvl8pPr>
      <a:lvl9pPr marL="1828800" algn="l" rtl="0" eaLnBrk="0" fontAlgn="base" hangingPunct="0">
        <a:spcBef>
          <a:spcPct val="0"/>
        </a:spcBef>
        <a:spcAft>
          <a:spcPct val="0"/>
        </a:spcAft>
        <a:defRPr sz="4300">
          <a:solidFill>
            <a:srgbClr val="572314"/>
          </a:solidFill>
          <a:latin typeface="Gill Sans MT" pitchFamily="34" charset="0"/>
        </a:defRPr>
      </a:lvl9pPr>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2575" fontAlgn="base">
              <a:lnSpc>
                <a:spcPts val="3000"/>
              </a:lnSpc>
              <a:spcBef>
                <a:spcPts val="600"/>
              </a:spcBef>
              <a:spcAft>
                <a:spcPct val="0"/>
              </a:spcAft>
              <a:defRPr/>
            </a:pPr>
            <a:endParaRPr lang="en-US" sz="3200">
              <a:latin typeface="Gill Sans MT" pitchFamily="34" charset="0"/>
            </a:endParaRPr>
          </a:p>
        </p:txBody>
      </p:sp>
      <p:sp>
        <p:nvSpPr>
          <p:cNvPr id="14" name="AutoShape 5"/>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6" name="AutoShape 6"/>
          <p:cNvSpPr>
            <a:spLocks noChangeArrowheads="1"/>
          </p:cNvSpPr>
          <p:nvPr/>
        </p:nvSpPr>
        <p:spPr bwMode="auto">
          <a:xfrm rot="2103354" flipH="1">
            <a:off x="5003800" y="936625"/>
            <a:ext cx="649288" cy="204788"/>
          </a:xfrm>
          <a:prstGeom prst="flowChartProcess">
            <a:avLst/>
          </a:prstGeom>
          <a:solidFill>
            <a:srgbClr val="FBFBFB">
              <a:alpha val="45097"/>
            </a:srgbClr>
          </a:solidFill>
          <a:ln w="6350" cap="rnd">
            <a:solidFill>
              <a:srgbClr val="FFFFFF"/>
            </a:solidFill>
            <a:miter lim="800000"/>
            <a:headEnd/>
            <a:tailEnd/>
          </a:ln>
          <a:effectLst>
            <a:outerShdw dist="25400" dir="3299947" sx="96001" sy="96001" algn="tl" rotWithShape="0">
              <a:srgbClr val="E7DEC9">
                <a:alpha val="20000"/>
              </a:srgbClr>
            </a:outerShdw>
          </a:effectLst>
        </p:spPr>
        <p:txBody>
          <a:bodyPr/>
          <a:lstStyle>
            <a:extLst/>
          </a:lstStyle>
          <a:p>
            <a:pPr algn="ctr">
              <a:defRPr/>
            </a:pPr>
            <a:endParaRPr lang="en-US" dirty="0">
              <a:solidFill>
                <a:schemeClr val="lt1"/>
              </a:solidFill>
            </a:endParaRPr>
          </a:p>
        </p:txBody>
      </p:sp>
      <p:sp>
        <p:nvSpPr>
          <p:cNvPr id="15367" name="Rectangle 7"/>
          <p:cNvSpPr>
            <a:spLocks noGrp="1"/>
          </p:cNvSpPr>
          <p:nvPr>
            <p:ph type="title"/>
          </p:nvPr>
        </p:nvSpPr>
        <p:spPr bwMode="auto">
          <a:xfrm>
            <a:off x="1435100" y="274638"/>
            <a:ext cx="7499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8" name="Rectangle 8"/>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 name="Rectangle 9"/>
          <p:cNvSpPr>
            <a:spLocks noGrp="1"/>
          </p:cNvSpPr>
          <p:nvPr>
            <p:ph type="dt" sz="half" idx="2"/>
          </p:nvPr>
        </p:nvSpPr>
        <p:spPr>
          <a:xfrm>
            <a:off x="3581400" y="6305550"/>
            <a:ext cx="2133600" cy="476250"/>
          </a:xfrm>
          <a:prstGeom prst="rect">
            <a:avLst/>
          </a:prstGeom>
        </p:spPr>
        <p:txBody>
          <a:bodyPr anchor="b"/>
          <a:lstStyle>
            <a:lvl1pPr algn="r">
              <a:defRPr sz="1200">
                <a:solidFill>
                  <a:schemeClr val="bg2">
                    <a:shade val="50000"/>
                    <a:satMod val="200000"/>
                  </a:schemeClr>
                </a:solidFill>
              </a:defRPr>
            </a:lvl1pPr>
            <a:extLst/>
          </a:lstStyle>
          <a:p>
            <a:pPr>
              <a:defRPr/>
            </a:pPr>
            <a:r>
              <a:rPr lang="en-US"/>
              <a:t></a:t>
            </a:r>
          </a:p>
        </p:txBody>
      </p:sp>
      <p:sp>
        <p:nvSpPr>
          <p:cNvPr id="18" name="Rectangle 10"/>
          <p:cNvSpPr>
            <a:spLocks noGrp="1"/>
          </p:cNvSpPr>
          <p:nvPr>
            <p:ph type="ftr" sz="quarter" idx="3"/>
          </p:nvPr>
        </p:nvSpPr>
        <p:spPr>
          <a:xfrm>
            <a:off x="5715000" y="6305550"/>
            <a:ext cx="2895600" cy="476250"/>
          </a:xfrm>
          <a:prstGeom prst="rect">
            <a:avLst/>
          </a:prstGeom>
        </p:spPr>
        <p:txBody>
          <a:bodyPr anchor="b"/>
          <a:lstStyle>
            <a:lvl1pPr>
              <a:defRPr sz="1200">
                <a:solidFill>
                  <a:schemeClr val="bg2">
                    <a:shade val="50000"/>
                    <a:satMod val="200000"/>
                  </a:schemeClr>
                </a:solidFill>
              </a:defRPr>
            </a:lvl1pPr>
            <a:extLst/>
          </a:lstStyle>
          <a:p>
            <a:pPr>
              <a:defRPr/>
            </a:pPr>
            <a:endParaRPr lang="en-US"/>
          </a:p>
        </p:txBody>
      </p:sp>
      <p:sp>
        <p:nvSpPr>
          <p:cNvPr id="19" name="Rectangle 11"/>
          <p:cNvSpPr>
            <a:spLocks noGrp="1"/>
          </p:cNvSpPr>
          <p:nvPr>
            <p:ph type="sldNum" sz="quarter" idx="4"/>
          </p:nvPr>
        </p:nvSpPr>
        <p:spPr>
          <a:xfrm>
            <a:off x="8613775" y="6305550"/>
            <a:ext cx="457200" cy="476250"/>
          </a:xfrm>
          <a:prstGeom prst="rect">
            <a:avLst/>
          </a:prstGeom>
        </p:spPr>
        <p:txBody>
          <a:bodyPr anchor="b"/>
          <a:lstStyle>
            <a:lvl1pPr algn="ctr">
              <a:defRPr sz="1200">
                <a:solidFill>
                  <a:schemeClr val="bg2">
                    <a:shade val="50000"/>
                    <a:satMod val="200000"/>
                  </a:schemeClr>
                </a:solidFill>
              </a:defRPr>
            </a:lvl1pPr>
            <a:extLst/>
          </a:lstStyle>
          <a:p>
            <a:pPr>
              <a:defRPr/>
            </a:pPr>
            <a:r>
              <a:rPr lang="en-US"/>
              <a:t></a:t>
            </a:r>
          </a:p>
        </p:txBody>
      </p:sp>
    </p:spTree>
    <p:extLst>
      <p:ext uri="{BB962C8B-B14F-4D97-AF65-F5344CB8AC3E}">
        <p14:creationId xmlns:p14="http://schemas.microsoft.com/office/powerpoint/2010/main" val="2666555258"/>
      </p:ext>
    </p:extLst>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Lst>
  <p:hf hdr="0" ftr="0" dt="0"/>
  <p:txStyles>
    <p:titleStyle>
      <a:lvl1pPr algn="l" rtl="0" eaLnBrk="0" fontAlgn="base" hangingPunct="0">
        <a:spcBef>
          <a:spcPct val="0"/>
        </a:spcBef>
        <a:spcAft>
          <a:spcPct val="0"/>
        </a:spcAft>
        <a:defRPr sz="4300" kern="1200">
          <a:solidFill>
            <a:srgbClr val="572314"/>
          </a:solidFill>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eaLnBrk="0" fontAlgn="base" hangingPunct="0">
        <a:spcBef>
          <a:spcPct val="0"/>
        </a:spcBef>
        <a:spcAft>
          <a:spcPct val="0"/>
        </a:spcAft>
        <a:defRPr sz="4300">
          <a:solidFill>
            <a:srgbClr val="572314"/>
          </a:solidFill>
          <a:latin typeface="Gill Sans MT" pitchFamily="34" charset="0"/>
        </a:defRPr>
      </a:lvl6pPr>
      <a:lvl7pPr marL="914400" algn="l" rtl="0" eaLnBrk="0" fontAlgn="base" hangingPunct="0">
        <a:spcBef>
          <a:spcPct val="0"/>
        </a:spcBef>
        <a:spcAft>
          <a:spcPct val="0"/>
        </a:spcAft>
        <a:defRPr sz="4300">
          <a:solidFill>
            <a:srgbClr val="572314"/>
          </a:solidFill>
          <a:latin typeface="Gill Sans MT" pitchFamily="34" charset="0"/>
        </a:defRPr>
      </a:lvl7pPr>
      <a:lvl8pPr marL="1371600" algn="l" rtl="0" eaLnBrk="0" fontAlgn="base" hangingPunct="0">
        <a:spcBef>
          <a:spcPct val="0"/>
        </a:spcBef>
        <a:spcAft>
          <a:spcPct val="0"/>
        </a:spcAft>
        <a:defRPr sz="4300">
          <a:solidFill>
            <a:srgbClr val="572314"/>
          </a:solidFill>
          <a:latin typeface="Gill Sans MT" pitchFamily="34" charset="0"/>
        </a:defRPr>
      </a:lvl8pPr>
      <a:lvl9pPr marL="1828800" algn="l" rtl="0" eaLnBrk="0" fontAlgn="base" hangingPunct="0">
        <a:spcBef>
          <a:spcPct val="0"/>
        </a:spcBef>
        <a:spcAft>
          <a:spcPct val="0"/>
        </a:spcAft>
        <a:defRPr sz="4300">
          <a:solidFill>
            <a:srgbClr val="572314"/>
          </a:solidFill>
          <a:latin typeface="Gill Sans MT" pitchFamily="34" charset="0"/>
        </a:defRPr>
      </a:lvl9pPr>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AutoShape 2"/>
          <p:cNvSpPr>
            <a:spLocks/>
          </p:cNvSpPr>
          <p:nvPr/>
        </p:nvSpPr>
        <p:spPr bwMode="auto">
          <a:xfrm>
            <a:off x="-815975" y="-815975"/>
            <a:ext cx="1638300" cy="1638300"/>
          </a:xfrm>
          <a:custGeom>
            <a:avLst/>
            <a:gdLst>
              <a:gd name="T0" fmla="*/ 1636540 w 1638887"/>
              <a:gd name="T1" fmla="*/ 818271 h 1638887"/>
              <a:gd name="T2" fmla="*/ 818271 w 1638887"/>
              <a:gd name="T3" fmla="*/ 1636540 h 1638887"/>
              <a:gd name="T4" fmla="*/ 0 w 1638887"/>
              <a:gd name="T5" fmla="*/ 818271 h 1638887"/>
              <a:gd name="T6" fmla="*/ 818271 w 1638887"/>
              <a:gd name="T7" fmla="*/ 0 h 1638887"/>
              <a:gd name="T8" fmla="*/ 0 60000 65536"/>
              <a:gd name="T9" fmla="*/ 5898240 60000 65536"/>
              <a:gd name="T10" fmla="*/ 11796480 60000 65536"/>
              <a:gd name="T11" fmla="*/ 17694720 60000 65536"/>
              <a:gd name="T12" fmla="*/ 240010 w 1638887"/>
              <a:gd name="T13" fmla="*/ 240009 h 1638887"/>
              <a:gd name="T14" fmla="*/ 1398877 w 1638887"/>
              <a:gd name="T15" fmla="*/ 1398878 h 1638887"/>
            </a:gdLst>
            <a:ahLst/>
            <a:cxnLst>
              <a:cxn ang="T8">
                <a:pos x="T0" y="T1"/>
              </a:cxn>
              <a:cxn ang="T9">
                <a:pos x="T2" y="T3"/>
              </a:cxn>
              <a:cxn ang="T10">
                <a:pos x="T4" y="T5"/>
              </a:cxn>
              <a:cxn ang="T11">
                <a:pos x="T6" y="T7"/>
              </a:cxn>
            </a:cxnLst>
            <a:rect l="T12" t="T13" r="T14" b="T15"/>
            <a:pathLst>
              <a:path w="1638887" h="1638887">
                <a:moveTo>
                  <a:pt x="1638887" y="819444"/>
                </a:moveTo>
                <a:lnTo>
                  <a:pt x="1638887" y="819444"/>
                </a:lnTo>
                <a:cubicBezTo>
                  <a:pt x="1638887" y="1272010"/>
                  <a:pt x="1272009" y="1638888"/>
                  <a:pt x="819443" y="1638888"/>
                </a:cubicBezTo>
                <a:cubicBezTo>
                  <a:pt x="819274" y="1638888"/>
                  <a:pt x="819105" y="1638887"/>
                  <a:pt x="818937" y="1638887"/>
                </a:cubicBezTo>
                <a:lnTo>
                  <a:pt x="819444" y="819444"/>
                </a:lnTo>
                <a:close/>
              </a:path>
            </a:pathLst>
          </a:custGeom>
          <a:solidFill>
            <a:srgbClr val="FEFAF4">
              <a:alpha val="32941"/>
            </a:srgbClr>
          </a:solidFill>
          <a:ln w="3175" cap="rnd">
            <a:solidFill>
              <a:srgbClr val="D2C39E"/>
            </a:solidFill>
            <a:round/>
            <a:headEnd/>
            <a:tailEnd/>
          </a:ln>
        </p:spPr>
        <p:txBody>
          <a:bodyPr anchor="ctr"/>
          <a:lstStyle/>
          <a:p>
            <a:endParaRPr lang="en-US"/>
          </a:p>
        </p:txBody>
      </p:sp>
      <p:sp>
        <p:nvSpPr>
          <p:cNvPr id="8" name="Oval 3"/>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Rectangle 7"/>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5" name="Rectangle 8"/>
          <p:cNvSpPr>
            <a:spLocks noChangeArrowheads="1"/>
          </p:cNvSpPr>
          <p:nvPr/>
        </p:nvSpPr>
        <p:spPr bwMode="invGray">
          <a:xfrm>
            <a:off x="1014413" y="0"/>
            <a:ext cx="73025" cy="6858000"/>
          </a:xfrm>
          <a:prstGeom prst="rect">
            <a:avLst/>
          </a:prstGeom>
          <a:solidFill>
            <a:schemeClr val="bg1"/>
          </a:solidFill>
          <a:ln w="25400" cap="rnd">
            <a:noFill/>
            <a:miter lim="800000"/>
            <a:headEnd/>
            <a:tailEnd/>
          </a:ln>
          <a:effectLst>
            <a:outerShdw dist="38002" dir="10800000" algn="tl" rotWithShape="0">
              <a:srgbClr val="706B5F">
                <a:alpha val="25000"/>
              </a:srgbClr>
            </a:outerShdw>
          </a:effectLst>
        </p:spPr>
        <p:txBody>
          <a:bodyPr anchor="ctr"/>
          <a:lstStyle>
            <a:extLst/>
          </a:lstStyle>
          <a:p>
            <a:pPr algn="ctr">
              <a:defRPr/>
            </a:pPr>
            <a:endParaRPr lang="en-US">
              <a:solidFill>
                <a:schemeClr val="lt1"/>
              </a:solidFill>
            </a:endParaRPr>
          </a:p>
        </p:txBody>
      </p:sp>
      <p:sp>
        <p:nvSpPr>
          <p:cNvPr id="16393" name="Rectangle 9"/>
          <p:cNvSpPr>
            <a:spLocks noGrp="1"/>
          </p:cNvSpPr>
          <p:nvPr>
            <p:ph type="title"/>
          </p:nvPr>
        </p:nvSpPr>
        <p:spPr bwMode="auto">
          <a:xfrm>
            <a:off x="1435100" y="274638"/>
            <a:ext cx="7499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94" name="Rectangle 10"/>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 name="Rectangle 11"/>
          <p:cNvSpPr>
            <a:spLocks noGrp="1"/>
          </p:cNvSpPr>
          <p:nvPr>
            <p:ph type="dt" sz="half" idx="2"/>
          </p:nvPr>
        </p:nvSpPr>
        <p:spPr>
          <a:xfrm>
            <a:off x="3581400" y="6305550"/>
            <a:ext cx="2133600" cy="476250"/>
          </a:xfrm>
          <a:prstGeom prst="rect">
            <a:avLst/>
          </a:prstGeom>
        </p:spPr>
        <p:txBody>
          <a:bodyPr anchor="b"/>
          <a:lstStyle>
            <a:lvl1pPr algn="r">
              <a:defRPr sz="1200">
                <a:solidFill>
                  <a:schemeClr val="bg2">
                    <a:shade val="50000"/>
                    <a:satMod val="200000"/>
                  </a:schemeClr>
                </a:solidFill>
              </a:defRPr>
            </a:lvl1pPr>
            <a:extLst/>
          </a:lstStyle>
          <a:p>
            <a:pPr>
              <a:defRPr/>
            </a:pPr>
            <a:r>
              <a:rPr lang="en-US"/>
              <a:t></a:t>
            </a:r>
          </a:p>
        </p:txBody>
      </p:sp>
      <p:sp>
        <p:nvSpPr>
          <p:cNvPr id="14" name="Rectangle 12"/>
          <p:cNvSpPr>
            <a:spLocks noGrp="1"/>
          </p:cNvSpPr>
          <p:nvPr>
            <p:ph type="ftr" sz="quarter" idx="3"/>
          </p:nvPr>
        </p:nvSpPr>
        <p:spPr>
          <a:xfrm>
            <a:off x="5715000" y="6305550"/>
            <a:ext cx="2895600" cy="476250"/>
          </a:xfrm>
          <a:prstGeom prst="rect">
            <a:avLst/>
          </a:prstGeom>
        </p:spPr>
        <p:txBody>
          <a:bodyPr anchor="b"/>
          <a:lstStyle>
            <a:lvl1pPr>
              <a:defRPr sz="1200">
                <a:solidFill>
                  <a:schemeClr val="bg2">
                    <a:shade val="50000"/>
                    <a:satMod val="200000"/>
                  </a:schemeClr>
                </a:solidFill>
              </a:defRPr>
            </a:lvl1pPr>
            <a:extLst/>
          </a:lstStyle>
          <a:p>
            <a:pPr>
              <a:defRPr/>
            </a:pPr>
            <a:endParaRPr lang="en-US"/>
          </a:p>
        </p:txBody>
      </p:sp>
      <p:sp>
        <p:nvSpPr>
          <p:cNvPr id="16" name="Rectangle 13"/>
          <p:cNvSpPr>
            <a:spLocks noGrp="1"/>
          </p:cNvSpPr>
          <p:nvPr>
            <p:ph type="sldNum" sz="quarter" idx="4"/>
          </p:nvPr>
        </p:nvSpPr>
        <p:spPr>
          <a:xfrm>
            <a:off x="8613775" y="6305550"/>
            <a:ext cx="457200" cy="476250"/>
          </a:xfrm>
          <a:prstGeom prst="rect">
            <a:avLst/>
          </a:prstGeom>
        </p:spPr>
        <p:txBody>
          <a:bodyPr anchor="b"/>
          <a:lstStyle>
            <a:lvl1pPr algn="ctr">
              <a:defRPr sz="1200">
                <a:solidFill>
                  <a:schemeClr val="bg2">
                    <a:shade val="50000"/>
                    <a:satMod val="200000"/>
                  </a:schemeClr>
                </a:solidFill>
              </a:defRPr>
            </a:lvl1pPr>
            <a:extLst/>
          </a:lstStyle>
          <a:p>
            <a:pPr>
              <a:defRPr/>
            </a:pPr>
            <a:r>
              <a:rPr lang="en-US"/>
              <a:t></a:t>
            </a:r>
          </a:p>
        </p:txBody>
      </p:sp>
    </p:spTree>
    <p:extLst>
      <p:ext uri="{BB962C8B-B14F-4D97-AF65-F5344CB8AC3E}">
        <p14:creationId xmlns:p14="http://schemas.microsoft.com/office/powerpoint/2010/main" val="2585401947"/>
      </p:ext>
    </p:extLst>
  </p:cSld>
  <p:clrMap bg1="lt1" tx1="dk1" bg2="lt2" tx2="dk2" accent1="accent1" accent2="accent2" accent3="accent3" accent4="accent4" accent5="accent5" accent6="accent6" hlink="hlink" folHlink="folHlink"/>
  <p:sldLayoutIdLst>
    <p:sldLayoutId id="2147484296" r:id="rId1"/>
    <p:sldLayoutId id="2147484297" r:id="rId2"/>
    <p:sldLayoutId id="2147484298" r:id="rId3"/>
    <p:sldLayoutId id="2147484299" r:id="rId4"/>
    <p:sldLayoutId id="2147484300" r:id="rId5"/>
    <p:sldLayoutId id="2147484301" r:id="rId6"/>
    <p:sldLayoutId id="2147484302" r:id="rId7"/>
    <p:sldLayoutId id="2147484303" r:id="rId8"/>
    <p:sldLayoutId id="2147484304" r:id="rId9"/>
    <p:sldLayoutId id="2147484305" r:id="rId10"/>
    <p:sldLayoutId id="2147484306" r:id="rId11"/>
  </p:sldLayoutIdLst>
  <p:hf hdr="0" ftr="0" dt="0"/>
  <p:txStyles>
    <p:titleStyle>
      <a:lvl1pPr algn="l" rtl="0" eaLnBrk="0" fontAlgn="base" hangingPunct="0">
        <a:spcBef>
          <a:spcPct val="0"/>
        </a:spcBef>
        <a:spcAft>
          <a:spcPct val="0"/>
        </a:spcAft>
        <a:defRPr sz="4300" kern="1200">
          <a:solidFill>
            <a:srgbClr val="572314"/>
          </a:solidFill>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eaLnBrk="0" fontAlgn="base" hangingPunct="0">
        <a:spcBef>
          <a:spcPct val="0"/>
        </a:spcBef>
        <a:spcAft>
          <a:spcPct val="0"/>
        </a:spcAft>
        <a:defRPr sz="4300">
          <a:solidFill>
            <a:srgbClr val="572314"/>
          </a:solidFill>
          <a:latin typeface="Gill Sans MT" pitchFamily="34" charset="0"/>
        </a:defRPr>
      </a:lvl6pPr>
      <a:lvl7pPr marL="914400" algn="l" rtl="0" eaLnBrk="0" fontAlgn="base" hangingPunct="0">
        <a:spcBef>
          <a:spcPct val="0"/>
        </a:spcBef>
        <a:spcAft>
          <a:spcPct val="0"/>
        </a:spcAft>
        <a:defRPr sz="4300">
          <a:solidFill>
            <a:srgbClr val="572314"/>
          </a:solidFill>
          <a:latin typeface="Gill Sans MT" pitchFamily="34" charset="0"/>
        </a:defRPr>
      </a:lvl7pPr>
      <a:lvl8pPr marL="1371600" algn="l" rtl="0" eaLnBrk="0" fontAlgn="base" hangingPunct="0">
        <a:spcBef>
          <a:spcPct val="0"/>
        </a:spcBef>
        <a:spcAft>
          <a:spcPct val="0"/>
        </a:spcAft>
        <a:defRPr sz="4300">
          <a:solidFill>
            <a:srgbClr val="572314"/>
          </a:solidFill>
          <a:latin typeface="Gill Sans MT" pitchFamily="34" charset="0"/>
        </a:defRPr>
      </a:lvl8pPr>
      <a:lvl9pPr marL="1828800" algn="l" rtl="0" eaLnBrk="0" fontAlgn="base" hangingPunct="0">
        <a:spcBef>
          <a:spcPct val="0"/>
        </a:spcBef>
        <a:spcAft>
          <a:spcPct val="0"/>
        </a:spcAft>
        <a:defRPr sz="4300">
          <a:solidFill>
            <a:srgbClr val="572314"/>
          </a:solidFill>
          <a:latin typeface="Gill Sans MT" pitchFamily="34" charset="0"/>
        </a:defRPr>
      </a:lvl9pPr>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AutoShape 2"/>
          <p:cNvSpPr>
            <a:spLocks/>
          </p:cNvSpPr>
          <p:nvPr/>
        </p:nvSpPr>
        <p:spPr bwMode="auto">
          <a:xfrm>
            <a:off x="-815975" y="-815975"/>
            <a:ext cx="1638300" cy="1638300"/>
          </a:xfrm>
          <a:custGeom>
            <a:avLst/>
            <a:gdLst>
              <a:gd name="T0" fmla="*/ 1636540 w 1638887"/>
              <a:gd name="T1" fmla="*/ 818271 h 1638887"/>
              <a:gd name="T2" fmla="*/ 818271 w 1638887"/>
              <a:gd name="T3" fmla="*/ 1636540 h 1638887"/>
              <a:gd name="T4" fmla="*/ 0 w 1638887"/>
              <a:gd name="T5" fmla="*/ 818271 h 1638887"/>
              <a:gd name="T6" fmla="*/ 818271 w 1638887"/>
              <a:gd name="T7" fmla="*/ 0 h 1638887"/>
              <a:gd name="T8" fmla="*/ 0 60000 65536"/>
              <a:gd name="T9" fmla="*/ 5898240 60000 65536"/>
              <a:gd name="T10" fmla="*/ 11796480 60000 65536"/>
              <a:gd name="T11" fmla="*/ 17694720 60000 65536"/>
              <a:gd name="T12" fmla="*/ 240010 w 1638887"/>
              <a:gd name="T13" fmla="*/ 240009 h 1638887"/>
              <a:gd name="T14" fmla="*/ 1398877 w 1638887"/>
              <a:gd name="T15" fmla="*/ 1398878 h 1638887"/>
            </a:gdLst>
            <a:ahLst/>
            <a:cxnLst>
              <a:cxn ang="T8">
                <a:pos x="T0" y="T1"/>
              </a:cxn>
              <a:cxn ang="T9">
                <a:pos x="T2" y="T3"/>
              </a:cxn>
              <a:cxn ang="T10">
                <a:pos x="T4" y="T5"/>
              </a:cxn>
              <a:cxn ang="T11">
                <a:pos x="T6" y="T7"/>
              </a:cxn>
            </a:cxnLst>
            <a:rect l="T12" t="T13" r="T14" b="T15"/>
            <a:pathLst>
              <a:path w="1638887" h="1638887">
                <a:moveTo>
                  <a:pt x="1638887" y="819444"/>
                </a:moveTo>
                <a:lnTo>
                  <a:pt x="1638887" y="819444"/>
                </a:lnTo>
                <a:cubicBezTo>
                  <a:pt x="1638887" y="1272010"/>
                  <a:pt x="1272009" y="1638888"/>
                  <a:pt x="819443" y="1638888"/>
                </a:cubicBezTo>
                <a:cubicBezTo>
                  <a:pt x="819274" y="1638888"/>
                  <a:pt x="819105" y="1638887"/>
                  <a:pt x="818937" y="1638887"/>
                </a:cubicBezTo>
                <a:lnTo>
                  <a:pt x="819444" y="819444"/>
                </a:lnTo>
                <a:close/>
              </a:path>
            </a:pathLst>
          </a:custGeom>
          <a:solidFill>
            <a:srgbClr val="FEFAF4">
              <a:alpha val="32941"/>
            </a:srgbClr>
          </a:solidFill>
          <a:ln w="3175" cap="rnd">
            <a:solidFill>
              <a:srgbClr val="D2C39E"/>
            </a:solidFill>
            <a:round/>
            <a:headEnd/>
            <a:tailEnd/>
          </a:ln>
        </p:spPr>
        <p:txBody>
          <a:bodyPr anchor="ctr"/>
          <a:lstStyle/>
          <a:p>
            <a:endParaRPr lang="en-US"/>
          </a:p>
        </p:txBody>
      </p:sp>
      <p:sp>
        <p:nvSpPr>
          <p:cNvPr id="8" name="Oval 3"/>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Rectangle 7"/>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5" name="Rectangle 8"/>
          <p:cNvSpPr>
            <a:spLocks noChangeArrowheads="1"/>
          </p:cNvSpPr>
          <p:nvPr/>
        </p:nvSpPr>
        <p:spPr bwMode="invGray">
          <a:xfrm>
            <a:off x="1014413" y="0"/>
            <a:ext cx="73025" cy="6858000"/>
          </a:xfrm>
          <a:prstGeom prst="rect">
            <a:avLst/>
          </a:prstGeom>
          <a:solidFill>
            <a:schemeClr val="bg1"/>
          </a:solidFill>
          <a:ln w="25400" cap="rnd">
            <a:noFill/>
            <a:miter lim="800000"/>
            <a:headEnd/>
            <a:tailEnd/>
          </a:ln>
          <a:effectLst>
            <a:outerShdw dist="38002" dir="10800000" algn="tl" rotWithShape="0">
              <a:srgbClr val="706B5F">
                <a:alpha val="25000"/>
              </a:srgbClr>
            </a:outerShdw>
          </a:effectLst>
        </p:spPr>
        <p:txBody>
          <a:bodyPr anchor="ctr"/>
          <a:lstStyle>
            <a:extLst/>
          </a:lstStyle>
          <a:p>
            <a:pPr algn="ctr">
              <a:defRPr/>
            </a:pPr>
            <a:endParaRPr lang="en-US">
              <a:solidFill>
                <a:schemeClr val="lt1"/>
              </a:solidFill>
            </a:endParaRPr>
          </a:p>
        </p:txBody>
      </p:sp>
      <p:sp>
        <p:nvSpPr>
          <p:cNvPr id="17417" name="Rectangle 9"/>
          <p:cNvSpPr>
            <a:spLocks noGrp="1"/>
          </p:cNvSpPr>
          <p:nvPr>
            <p:ph type="title"/>
          </p:nvPr>
        </p:nvSpPr>
        <p:spPr bwMode="auto">
          <a:xfrm>
            <a:off x="1435100" y="274638"/>
            <a:ext cx="7499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8" name="Rectangle 10"/>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 name="Rectangle 11"/>
          <p:cNvSpPr>
            <a:spLocks noGrp="1"/>
          </p:cNvSpPr>
          <p:nvPr>
            <p:ph type="dt" sz="half" idx="2"/>
          </p:nvPr>
        </p:nvSpPr>
        <p:spPr>
          <a:xfrm>
            <a:off x="3581400" y="6305550"/>
            <a:ext cx="2133600" cy="476250"/>
          </a:xfrm>
          <a:prstGeom prst="rect">
            <a:avLst/>
          </a:prstGeom>
        </p:spPr>
        <p:txBody>
          <a:bodyPr anchor="b"/>
          <a:lstStyle>
            <a:lvl1pPr algn="r">
              <a:defRPr sz="1200">
                <a:solidFill>
                  <a:schemeClr val="bg2">
                    <a:shade val="50000"/>
                    <a:satMod val="200000"/>
                  </a:schemeClr>
                </a:solidFill>
              </a:defRPr>
            </a:lvl1pPr>
            <a:extLst/>
          </a:lstStyle>
          <a:p>
            <a:pPr>
              <a:defRPr/>
            </a:pPr>
            <a:r>
              <a:rPr lang="en-US"/>
              <a:t></a:t>
            </a:r>
          </a:p>
        </p:txBody>
      </p:sp>
      <p:sp>
        <p:nvSpPr>
          <p:cNvPr id="14" name="Rectangle 12"/>
          <p:cNvSpPr>
            <a:spLocks noGrp="1"/>
          </p:cNvSpPr>
          <p:nvPr>
            <p:ph type="ftr" sz="quarter" idx="3"/>
          </p:nvPr>
        </p:nvSpPr>
        <p:spPr>
          <a:xfrm>
            <a:off x="5715000" y="6305550"/>
            <a:ext cx="2895600" cy="476250"/>
          </a:xfrm>
          <a:prstGeom prst="rect">
            <a:avLst/>
          </a:prstGeom>
        </p:spPr>
        <p:txBody>
          <a:bodyPr anchor="b"/>
          <a:lstStyle>
            <a:lvl1pPr>
              <a:defRPr sz="1200">
                <a:solidFill>
                  <a:schemeClr val="bg2">
                    <a:shade val="50000"/>
                    <a:satMod val="200000"/>
                  </a:schemeClr>
                </a:solidFill>
              </a:defRPr>
            </a:lvl1pPr>
            <a:extLst/>
          </a:lstStyle>
          <a:p>
            <a:pPr>
              <a:defRPr/>
            </a:pPr>
            <a:endParaRPr lang="en-US"/>
          </a:p>
        </p:txBody>
      </p:sp>
      <p:sp>
        <p:nvSpPr>
          <p:cNvPr id="16" name="Rectangle 13"/>
          <p:cNvSpPr>
            <a:spLocks noGrp="1"/>
          </p:cNvSpPr>
          <p:nvPr>
            <p:ph type="sldNum" sz="quarter" idx="4"/>
          </p:nvPr>
        </p:nvSpPr>
        <p:spPr>
          <a:xfrm>
            <a:off x="8613775" y="6305550"/>
            <a:ext cx="457200" cy="476250"/>
          </a:xfrm>
          <a:prstGeom prst="rect">
            <a:avLst/>
          </a:prstGeom>
        </p:spPr>
        <p:txBody>
          <a:bodyPr anchor="b"/>
          <a:lstStyle>
            <a:lvl1pPr algn="ctr">
              <a:defRPr sz="1200">
                <a:solidFill>
                  <a:schemeClr val="bg2">
                    <a:shade val="50000"/>
                    <a:satMod val="200000"/>
                  </a:schemeClr>
                </a:solidFill>
              </a:defRPr>
            </a:lvl1pPr>
            <a:extLst/>
          </a:lstStyle>
          <a:p>
            <a:pPr>
              <a:defRPr/>
            </a:pPr>
            <a:r>
              <a:rPr lang="en-US"/>
              <a:t></a:t>
            </a:r>
          </a:p>
        </p:txBody>
      </p:sp>
    </p:spTree>
    <p:extLst>
      <p:ext uri="{BB962C8B-B14F-4D97-AF65-F5344CB8AC3E}">
        <p14:creationId xmlns:p14="http://schemas.microsoft.com/office/powerpoint/2010/main" val="3742138141"/>
      </p:ext>
    </p:extLst>
  </p:cSld>
  <p:clrMap bg1="lt1" tx1="dk1" bg2="lt2" tx2="dk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 id="2147484312" r:id="rId6"/>
    <p:sldLayoutId id="2147484313" r:id="rId7"/>
    <p:sldLayoutId id="2147484314" r:id="rId8"/>
    <p:sldLayoutId id="2147484315" r:id="rId9"/>
    <p:sldLayoutId id="2147484316" r:id="rId10"/>
    <p:sldLayoutId id="2147484317" r:id="rId11"/>
  </p:sldLayoutIdLst>
  <p:hf hdr="0" ftr="0" dt="0"/>
  <p:txStyles>
    <p:titleStyle>
      <a:lvl1pPr algn="l" rtl="0" eaLnBrk="0" fontAlgn="base" hangingPunct="0">
        <a:spcBef>
          <a:spcPct val="0"/>
        </a:spcBef>
        <a:spcAft>
          <a:spcPct val="0"/>
        </a:spcAft>
        <a:defRPr sz="4300" kern="1200">
          <a:solidFill>
            <a:srgbClr val="572314"/>
          </a:solidFill>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eaLnBrk="0" fontAlgn="base" hangingPunct="0">
        <a:spcBef>
          <a:spcPct val="0"/>
        </a:spcBef>
        <a:spcAft>
          <a:spcPct val="0"/>
        </a:spcAft>
        <a:defRPr sz="4300">
          <a:solidFill>
            <a:srgbClr val="572314"/>
          </a:solidFill>
          <a:latin typeface="Gill Sans MT" pitchFamily="34" charset="0"/>
        </a:defRPr>
      </a:lvl6pPr>
      <a:lvl7pPr marL="914400" algn="l" rtl="0" eaLnBrk="0" fontAlgn="base" hangingPunct="0">
        <a:spcBef>
          <a:spcPct val="0"/>
        </a:spcBef>
        <a:spcAft>
          <a:spcPct val="0"/>
        </a:spcAft>
        <a:defRPr sz="4300">
          <a:solidFill>
            <a:srgbClr val="572314"/>
          </a:solidFill>
          <a:latin typeface="Gill Sans MT" pitchFamily="34" charset="0"/>
        </a:defRPr>
      </a:lvl7pPr>
      <a:lvl8pPr marL="1371600" algn="l" rtl="0" eaLnBrk="0" fontAlgn="base" hangingPunct="0">
        <a:spcBef>
          <a:spcPct val="0"/>
        </a:spcBef>
        <a:spcAft>
          <a:spcPct val="0"/>
        </a:spcAft>
        <a:defRPr sz="4300">
          <a:solidFill>
            <a:srgbClr val="572314"/>
          </a:solidFill>
          <a:latin typeface="Gill Sans MT" pitchFamily="34" charset="0"/>
        </a:defRPr>
      </a:lvl8pPr>
      <a:lvl9pPr marL="1828800" algn="l" rtl="0" eaLnBrk="0" fontAlgn="base" hangingPunct="0">
        <a:spcBef>
          <a:spcPct val="0"/>
        </a:spcBef>
        <a:spcAft>
          <a:spcPct val="0"/>
        </a:spcAft>
        <a:defRPr sz="4300">
          <a:solidFill>
            <a:srgbClr val="572314"/>
          </a:solidFill>
          <a:latin typeface="Gill Sans MT" pitchFamily="34" charset="0"/>
        </a:defRPr>
      </a:lvl9pPr>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AutoShape 2"/>
          <p:cNvSpPr>
            <a:spLocks noChangeArrowheads="1"/>
          </p:cNvSpPr>
          <p:nvPr/>
        </p:nvSpPr>
        <p:spPr bwMode="auto">
          <a:xfrm>
            <a:off x="-815975" y="-815975"/>
            <a:ext cx="1638300" cy="1638300"/>
          </a:xfrm>
          <a:custGeom>
            <a:avLst/>
            <a:gdLst>
              <a:gd name="T0" fmla="*/ 1612679 w 1638887"/>
              <a:gd name="T1" fmla="*/ 806340 h 1638887"/>
              <a:gd name="T2" fmla="*/ 806340 w 1638887"/>
              <a:gd name="T3" fmla="*/ 1612679 h 1638887"/>
              <a:gd name="T4" fmla="*/ 0 w 1638887"/>
              <a:gd name="T5" fmla="*/ 806340 h 1638887"/>
              <a:gd name="T6" fmla="*/ 806340 w 1638887"/>
              <a:gd name="T7" fmla="*/ 0 h 1638887"/>
              <a:gd name="T8" fmla="*/ 0 60000 65536"/>
              <a:gd name="T9" fmla="*/ 5898240 60000 65536"/>
              <a:gd name="T10" fmla="*/ 11796480 60000 65536"/>
              <a:gd name="T11" fmla="*/ 17694720 60000 65536"/>
              <a:gd name="T12" fmla="*/ 240010 w 1638887"/>
              <a:gd name="T13" fmla="*/ 240009 h 1638887"/>
              <a:gd name="T14" fmla="*/ 1398877 w 1638887"/>
              <a:gd name="T15" fmla="*/ 1398878 h 1638887"/>
            </a:gdLst>
            <a:ahLst/>
            <a:cxnLst>
              <a:cxn ang="T8">
                <a:pos x="T0" y="T1"/>
              </a:cxn>
              <a:cxn ang="T9">
                <a:pos x="T2" y="T3"/>
              </a:cxn>
              <a:cxn ang="T10">
                <a:pos x="T4" y="T5"/>
              </a:cxn>
              <a:cxn ang="T11">
                <a:pos x="T6" y="T7"/>
              </a:cxn>
            </a:cxnLst>
            <a:rect l="T12" t="T13" r="T14" b="T15"/>
            <a:pathLst>
              <a:path w="1638887" h="1638887">
                <a:moveTo>
                  <a:pt x="1638887" y="819444"/>
                </a:moveTo>
                <a:lnTo>
                  <a:pt x="1638887" y="819444"/>
                </a:lnTo>
                <a:cubicBezTo>
                  <a:pt x="1638887" y="1272010"/>
                  <a:pt x="1272009" y="1638888"/>
                  <a:pt x="819443" y="1638888"/>
                </a:cubicBezTo>
                <a:cubicBezTo>
                  <a:pt x="819274" y="1638888"/>
                  <a:pt x="819105" y="1638887"/>
                  <a:pt x="818937" y="1638887"/>
                </a:cubicBezTo>
                <a:lnTo>
                  <a:pt x="819444" y="819444"/>
                </a:lnTo>
                <a:close/>
              </a:path>
            </a:pathLst>
          </a:custGeom>
          <a:solidFill>
            <a:srgbClr val="FEFAF4">
              <a:alpha val="32941"/>
            </a:srgbClr>
          </a:solidFill>
          <a:ln w="3175" cap="rnd">
            <a:solidFill>
              <a:srgbClr val="D2C39E"/>
            </a:solidFill>
            <a:miter lim="800000"/>
            <a:headEnd/>
            <a:tailEnd/>
          </a:ln>
        </p:spPr>
        <p:txBody>
          <a:bodyPr anchor="ctr"/>
          <a:lstStyle/>
          <a:p>
            <a:endParaRPr lang="en-US"/>
          </a:p>
        </p:txBody>
      </p:sp>
      <p:sp>
        <p:nvSpPr>
          <p:cNvPr id="8" name="Oval 3"/>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Rectangle 7"/>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5" name="Rectangle 8"/>
          <p:cNvSpPr>
            <a:spLocks noChangeArrowheads="1"/>
          </p:cNvSpPr>
          <p:nvPr/>
        </p:nvSpPr>
        <p:spPr bwMode="invGray">
          <a:xfrm>
            <a:off x="1014413" y="0"/>
            <a:ext cx="73025" cy="6858000"/>
          </a:xfrm>
          <a:prstGeom prst="rect">
            <a:avLst/>
          </a:prstGeom>
          <a:solidFill>
            <a:schemeClr val="bg1"/>
          </a:solidFill>
          <a:ln w="25400" cap="rnd">
            <a:noFill/>
            <a:miter lim="800000"/>
            <a:headEnd/>
            <a:tailEnd/>
          </a:ln>
          <a:effectLst>
            <a:outerShdw dist="38002" dir="10800000" algn="tl" rotWithShape="0">
              <a:srgbClr val="706B5F">
                <a:alpha val="25000"/>
              </a:srgbClr>
            </a:outerShdw>
          </a:effectLst>
        </p:spPr>
        <p:txBody>
          <a:bodyPr anchor="ctr"/>
          <a:lstStyle>
            <a:extLst/>
          </a:lstStyle>
          <a:p>
            <a:pPr algn="ctr">
              <a:defRPr/>
            </a:pPr>
            <a:endParaRPr lang="en-US">
              <a:solidFill>
                <a:schemeClr val="lt1"/>
              </a:solidFill>
            </a:endParaRPr>
          </a:p>
        </p:txBody>
      </p:sp>
      <p:sp>
        <p:nvSpPr>
          <p:cNvPr id="13" name="Oval 12"/>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14" name="Oval 12"/>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2061" name="Rectangle 13"/>
          <p:cNvSpPr>
            <a:spLocks noGrp="1"/>
          </p:cNvSpPr>
          <p:nvPr>
            <p:ph type="title"/>
          </p:nvPr>
        </p:nvSpPr>
        <p:spPr bwMode="auto">
          <a:xfrm>
            <a:off x="1435100" y="274638"/>
            <a:ext cx="7499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62" name="Rectangle 14"/>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 name="Rectangle 15"/>
          <p:cNvSpPr>
            <a:spLocks noGrp="1"/>
          </p:cNvSpPr>
          <p:nvPr>
            <p:ph type="dt" sz="half" idx="2"/>
          </p:nvPr>
        </p:nvSpPr>
        <p:spPr>
          <a:xfrm>
            <a:off x="3581400" y="6305550"/>
            <a:ext cx="2133600" cy="476250"/>
          </a:xfrm>
          <a:prstGeom prst="rect">
            <a:avLst/>
          </a:prstGeom>
        </p:spPr>
        <p:txBody>
          <a:bodyPr anchor="b"/>
          <a:lstStyle>
            <a:lvl1pPr algn="r">
              <a:defRPr sz="1200">
                <a:solidFill>
                  <a:schemeClr val="bg2">
                    <a:shade val="50000"/>
                    <a:satMod val="200000"/>
                  </a:schemeClr>
                </a:solidFill>
              </a:defRPr>
            </a:lvl1pPr>
            <a:extLst/>
          </a:lstStyle>
          <a:p>
            <a:pPr>
              <a:defRPr/>
            </a:pPr>
            <a:endParaRPr lang="en-US"/>
          </a:p>
        </p:txBody>
      </p:sp>
      <p:sp>
        <p:nvSpPr>
          <p:cNvPr id="17" name="Rectangle 16"/>
          <p:cNvSpPr>
            <a:spLocks noGrp="1"/>
          </p:cNvSpPr>
          <p:nvPr>
            <p:ph type="ftr" sz="quarter" idx="3"/>
          </p:nvPr>
        </p:nvSpPr>
        <p:spPr>
          <a:xfrm>
            <a:off x="5715000" y="6305550"/>
            <a:ext cx="2895600" cy="476250"/>
          </a:xfrm>
          <a:prstGeom prst="rect">
            <a:avLst/>
          </a:prstGeom>
        </p:spPr>
        <p:txBody>
          <a:bodyPr anchor="b"/>
          <a:lstStyle>
            <a:lvl1pPr>
              <a:defRPr sz="1200">
                <a:solidFill>
                  <a:schemeClr val="bg2">
                    <a:shade val="50000"/>
                    <a:satMod val="200000"/>
                  </a:schemeClr>
                </a:solidFill>
              </a:defRPr>
            </a:lvl1pPr>
            <a:extLst/>
          </a:lstStyle>
          <a:p>
            <a:pPr>
              <a:defRPr/>
            </a:pPr>
            <a:endParaRPr lang="en-US"/>
          </a:p>
        </p:txBody>
      </p:sp>
      <p:sp>
        <p:nvSpPr>
          <p:cNvPr id="18" name="Rectangle 17"/>
          <p:cNvSpPr>
            <a:spLocks noGrp="1"/>
          </p:cNvSpPr>
          <p:nvPr>
            <p:ph type="sldNum" sz="quarter" idx="4"/>
          </p:nvPr>
        </p:nvSpPr>
        <p:spPr>
          <a:xfrm>
            <a:off x="8613775" y="6305550"/>
            <a:ext cx="457200" cy="476250"/>
          </a:xfrm>
          <a:prstGeom prst="rect">
            <a:avLst/>
          </a:prstGeom>
        </p:spPr>
        <p:txBody>
          <a:bodyPr anchor="b"/>
          <a:lstStyle>
            <a:lvl1pPr algn="ctr">
              <a:defRPr sz="1200">
                <a:solidFill>
                  <a:schemeClr val="bg2">
                    <a:shade val="50000"/>
                    <a:satMod val="200000"/>
                  </a:schemeClr>
                </a:solidFill>
              </a:defRPr>
            </a:lvl1pPr>
            <a:extLst/>
          </a:lstStyle>
          <a:p>
            <a:pPr>
              <a:defRPr/>
            </a:pPr>
            <a:r>
              <a:rPr lang="en-US"/>
              <a:t>‹#›</a:t>
            </a:r>
          </a:p>
        </p:txBody>
      </p:sp>
    </p:spTree>
    <p:extLst>
      <p:ext uri="{BB962C8B-B14F-4D97-AF65-F5344CB8AC3E}">
        <p14:creationId xmlns:p14="http://schemas.microsoft.com/office/powerpoint/2010/main" val="70134383"/>
      </p:ext>
    </p:extLst>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Lst>
  <p:hf hdr="0" ftr="0" dt="0"/>
  <p:txStyles>
    <p:titleStyle>
      <a:lvl1pPr algn="l" rtl="0" eaLnBrk="0" fontAlgn="base" hangingPunct="0">
        <a:spcBef>
          <a:spcPct val="0"/>
        </a:spcBef>
        <a:spcAft>
          <a:spcPct val="0"/>
        </a:spcAft>
        <a:defRPr sz="4300" kern="1200">
          <a:solidFill>
            <a:srgbClr val="572314"/>
          </a:solidFill>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eaLnBrk="0" fontAlgn="base" hangingPunct="0">
        <a:spcBef>
          <a:spcPct val="0"/>
        </a:spcBef>
        <a:spcAft>
          <a:spcPct val="0"/>
        </a:spcAft>
        <a:defRPr sz="4300">
          <a:solidFill>
            <a:srgbClr val="572314"/>
          </a:solidFill>
          <a:latin typeface="Gill Sans MT" pitchFamily="34" charset="0"/>
        </a:defRPr>
      </a:lvl6pPr>
      <a:lvl7pPr marL="914400" algn="l" rtl="0" eaLnBrk="0" fontAlgn="base" hangingPunct="0">
        <a:spcBef>
          <a:spcPct val="0"/>
        </a:spcBef>
        <a:spcAft>
          <a:spcPct val="0"/>
        </a:spcAft>
        <a:defRPr sz="4300">
          <a:solidFill>
            <a:srgbClr val="572314"/>
          </a:solidFill>
          <a:latin typeface="Gill Sans MT" pitchFamily="34" charset="0"/>
        </a:defRPr>
      </a:lvl7pPr>
      <a:lvl8pPr marL="1371600" algn="l" rtl="0" eaLnBrk="0" fontAlgn="base" hangingPunct="0">
        <a:spcBef>
          <a:spcPct val="0"/>
        </a:spcBef>
        <a:spcAft>
          <a:spcPct val="0"/>
        </a:spcAft>
        <a:defRPr sz="4300">
          <a:solidFill>
            <a:srgbClr val="572314"/>
          </a:solidFill>
          <a:latin typeface="Gill Sans MT" pitchFamily="34" charset="0"/>
        </a:defRPr>
      </a:lvl8pPr>
      <a:lvl9pPr marL="1828800" algn="l" rtl="0" eaLnBrk="0" fontAlgn="base" hangingPunct="0">
        <a:spcBef>
          <a:spcPct val="0"/>
        </a:spcBef>
        <a:spcAft>
          <a:spcPct val="0"/>
        </a:spcAft>
        <a:defRPr sz="4300">
          <a:solidFill>
            <a:srgbClr val="572314"/>
          </a:solidFill>
          <a:latin typeface="Gill Sans MT" pitchFamily="34" charset="0"/>
        </a:defRPr>
      </a:lvl9pPr>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AutoShape 2"/>
          <p:cNvSpPr>
            <a:spLocks noChangeArrowheads="1"/>
          </p:cNvSpPr>
          <p:nvPr/>
        </p:nvSpPr>
        <p:spPr bwMode="auto">
          <a:xfrm>
            <a:off x="-815975" y="-815975"/>
            <a:ext cx="1638300" cy="1638300"/>
          </a:xfrm>
          <a:custGeom>
            <a:avLst/>
            <a:gdLst>
              <a:gd name="T0" fmla="*/ 1612679 w 1638887"/>
              <a:gd name="T1" fmla="*/ 806340 h 1638887"/>
              <a:gd name="T2" fmla="*/ 806340 w 1638887"/>
              <a:gd name="T3" fmla="*/ 1612679 h 1638887"/>
              <a:gd name="T4" fmla="*/ 0 w 1638887"/>
              <a:gd name="T5" fmla="*/ 806340 h 1638887"/>
              <a:gd name="T6" fmla="*/ 806340 w 1638887"/>
              <a:gd name="T7" fmla="*/ 0 h 1638887"/>
              <a:gd name="T8" fmla="*/ 0 60000 65536"/>
              <a:gd name="T9" fmla="*/ 5898240 60000 65536"/>
              <a:gd name="T10" fmla="*/ 11796480 60000 65536"/>
              <a:gd name="T11" fmla="*/ 17694720 60000 65536"/>
              <a:gd name="T12" fmla="*/ 240010 w 1638887"/>
              <a:gd name="T13" fmla="*/ 240009 h 1638887"/>
              <a:gd name="T14" fmla="*/ 1398877 w 1638887"/>
              <a:gd name="T15" fmla="*/ 1398878 h 1638887"/>
            </a:gdLst>
            <a:ahLst/>
            <a:cxnLst>
              <a:cxn ang="T8">
                <a:pos x="T0" y="T1"/>
              </a:cxn>
              <a:cxn ang="T9">
                <a:pos x="T2" y="T3"/>
              </a:cxn>
              <a:cxn ang="T10">
                <a:pos x="T4" y="T5"/>
              </a:cxn>
              <a:cxn ang="T11">
                <a:pos x="T6" y="T7"/>
              </a:cxn>
            </a:cxnLst>
            <a:rect l="T12" t="T13" r="T14" b="T15"/>
            <a:pathLst>
              <a:path w="1638887" h="1638887">
                <a:moveTo>
                  <a:pt x="1638887" y="819444"/>
                </a:moveTo>
                <a:lnTo>
                  <a:pt x="1638887" y="819444"/>
                </a:lnTo>
                <a:cubicBezTo>
                  <a:pt x="1638887" y="1272010"/>
                  <a:pt x="1272009" y="1638888"/>
                  <a:pt x="819443" y="1638888"/>
                </a:cubicBezTo>
                <a:cubicBezTo>
                  <a:pt x="819274" y="1638888"/>
                  <a:pt x="819105" y="1638887"/>
                  <a:pt x="818937" y="1638887"/>
                </a:cubicBezTo>
                <a:lnTo>
                  <a:pt x="819444" y="819444"/>
                </a:lnTo>
                <a:close/>
              </a:path>
            </a:pathLst>
          </a:custGeom>
          <a:solidFill>
            <a:srgbClr val="FEFAF4">
              <a:alpha val="32941"/>
            </a:srgbClr>
          </a:solidFill>
          <a:ln w="3175" cap="rnd">
            <a:solidFill>
              <a:srgbClr val="D2C39E"/>
            </a:solidFill>
            <a:miter lim="800000"/>
            <a:headEnd/>
            <a:tailEnd/>
          </a:ln>
        </p:spPr>
        <p:txBody>
          <a:bodyPr anchor="ctr"/>
          <a:lstStyle/>
          <a:p>
            <a:endParaRPr lang="en-US"/>
          </a:p>
        </p:txBody>
      </p:sp>
      <p:sp>
        <p:nvSpPr>
          <p:cNvPr id="8" name="Oval 3"/>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Rectangle 7"/>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5" name="Rectangle 8"/>
          <p:cNvSpPr>
            <a:spLocks noChangeArrowheads="1"/>
          </p:cNvSpPr>
          <p:nvPr/>
        </p:nvSpPr>
        <p:spPr bwMode="invGray">
          <a:xfrm>
            <a:off x="1014413" y="0"/>
            <a:ext cx="73025" cy="6858000"/>
          </a:xfrm>
          <a:prstGeom prst="rect">
            <a:avLst/>
          </a:prstGeom>
          <a:solidFill>
            <a:schemeClr val="bg1"/>
          </a:solidFill>
          <a:ln w="25400" cap="rnd">
            <a:noFill/>
            <a:miter lim="800000"/>
            <a:headEnd/>
            <a:tailEnd/>
          </a:ln>
          <a:effectLst>
            <a:outerShdw dist="38002" dir="10800000" algn="tl" rotWithShape="0">
              <a:srgbClr val="706B5F">
                <a:alpha val="25000"/>
              </a:srgbClr>
            </a:outerShdw>
          </a:effectLst>
        </p:spPr>
        <p:txBody>
          <a:bodyPr anchor="ctr"/>
          <a:lstStyle>
            <a:extLst/>
          </a:lstStyle>
          <a:p>
            <a:pPr algn="ctr">
              <a:defRPr/>
            </a:pPr>
            <a:endParaRPr lang="en-US">
              <a:solidFill>
                <a:schemeClr val="lt1"/>
              </a:solidFill>
            </a:endParaRPr>
          </a:p>
        </p:txBody>
      </p:sp>
      <p:sp>
        <p:nvSpPr>
          <p:cNvPr id="13" name="Rectangle 9"/>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4" name="Rectangle 10"/>
          <p:cNvSpPr>
            <a:spLocks noChangeArrowheads="1"/>
          </p:cNvSpPr>
          <p:nvPr/>
        </p:nvSpPr>
        <p:spPr bwMode="invGray">
          <a:xfrm>
            <a:off x="2286000" y="0"/>
            <a:ext cx="76200" cy="6858000"/>
          </a:xfrm>
          <a:prstGeom prst="rect">
            <a:avLst/>
          </a:prstGeom>
          <a:solidFill>
            <a:schemeClr val="bg1"/>
          </a:solidFill>
          <a:ln w="25400" cap="rnd">
            <a:noFill/>
            <a:miter lim="800000"/>
            <a:headEnd/>
            <a:tailEnd/>
          </a:ln>
          <a:effectLst>
            <a:outerShdw dist="38002" dir="10800000" algn="tl" rotWithShape="0">
              <a:srgbClr val="706B5F">
                <a:alpha val="25000"/>
              </a:srgbClr>
            </a:outerShdw>
          </a:effectLst>
        </p:spPr>
        <p:txBody>
          <a:bodyPr anchor="ctr"/>
          <a:lstStyle>
            <a:extLst/>
          </a:lstStyle>
          <a:p>
            <a:pPr algn="ctr">
              <a:defRPr/>
            </a:pPr>
            <a:endParaRPr lang="en-US">
              <a:solidFill>
                <a:schemeClr val="lt1"/>
              </a:solidFill>
            </a:endParaRPr>
          </a:p>
        </p:txBody>
      </p:sp>
      <p:sp>
        <p:nvSpPr>
          <p:cNvPr id="16" name="Oval 1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17" name="Oval 14"/>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3087" name="Rectangle 15"/>
          <p:cNvSpPr>
            <a:spLocks noGrp="1"/>
          </p:cNvSpPr>
          <p:nvPr>
            <p:ph type="title"/>
          </p:nvPr>
        </p:nvSpPr>
        <p:spPr bwMode="auto">
          <a:xfrm>
            <a:off x="1435100" y="274638"/>
            <a:ext cx="7499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88" name="Rectangle 16"/>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 name="Rectangle 17"/>
          <p:cNvSpPr>
            <a:spLocks noGrp="1"/>
          </p:cNvSpPr>
          <p:nvPr>
            <p:ph type="dt" sz="half" idx="2"/>
          </p:nvPr>
        </p:nvSpPr>
        <p:spPr>
          <a:xfrm>
            <a:off x="3581400" y="6305550"/>
            <a:ext cx="2133600" cy="476250"/>
          </a:xfrm>
          <a:prstGeom prst="rect">
            <a:avLst/>
          </a:prstGeom>
        </p:spPr>
        <p:txBody>
          <a:bodyPr anchor="b"/>
          <a:lstStyle>
            <a:lvl1pPr algn="r">
              <a:defRPr sz="1200">
                <a:solidFill>
                  <a:schemeClr val="bg2">
                    <a:shade val="50000"/>
                    <a:satMod val="200000"/>
                  </a:schemeClr>
                </a:solidFill>
              </a:defRPr>
            </a:lvl1pPr>
            <a:extLst/>
          </a:lstStyle>
          <a:p>
            <a:pPr>
              <a:defRPr/>
            </a:pPr>
            <a:endParaRPr lang="en-US"/>
          </a:p>
        </p:txBody>
      </p:sp>
      <p:sp>
        <p:nvSpPr>
          <p:cNvPr id="19" name="Rectangle 18"/>
          <p:cNvSpPr>
            <a:spLocks noGrp="1"/>
          </p:cNvSpPr>
          <p:nvPr>
            <p:ph type="ftr" sz="quarter" idx="3"/>
          </p:nvPr>
        </p:nvSpPr>
        <p:spPr>
          <a:xfrm>
            <a:off x="5715000" y="6305550"/>
            <a:ext cx="2895600" cy="476250"/>
          </a:xfrm>
          <a:prstGeom prst="rect">
            <a:avLst/>
          </a:prstGeom>
        </p:spPr>
        <p:txBody>
          <a:bodyPr anchor="b"/>
          <a:lstStyle>
            <a:lvl1pPr>
              <a:defRPr sz="1200">
                <a:solidFill>
                  <a:schemeClr val="bg2">
                    <a:shade val="50000"/>
                    <a:satMod val="200000"/>
                  </a:schemeClr>
                </a:solidFill>
              </a:defRPr>
            </a:lvl1pPr>
            <a:extLst/>
          </a:lstStyle>
          <a:p>
            <a:pPr>
              <a:defRPr/>
            </a:pPr>
            <a:endParaRPr lang="en-US"/>
          </a:p>
        </p:txBody>
      </p:sp>
      <p:sp>
        <p:nvSpPr>
          <p:cNvPr id="20" name="Rectangle 19"/>
          <p:cNvSpPr>
            <a:spLocks noGrp="1"/>
          </p:cNvSpPr>
          <p:nvPr>
            <p:ph type="sldNum" sz="quarter" idx="4"/>
          </p:nvPr>
        </p:nvSpPr>
        <p:spPr>
          <a:xfrm>
            <a:off x="8613775" y="6305550"/>
            <a:ext cx="457200" cy="476250"/>
          </a:xfrm>
          <a:prstGeom prst="rect">
            <a:avLst/>
          </a:prstGeom>
        </p:spPr>
        <p:txBody>
          <a:bodyPr anchor="b"/>
          <a:lstStyle>
            <a:lvl1pPr algn="ctr">
              <a:defRPr sz="1200">
                <a:solidFill>
                  <a:schemeClr val="bg2">
                    <a:shade val="50000"/>
                    <a:satMod val="200000"/>
                  </a:schemeClr>
                </a:solidFill>
              </a:defRPr>
            </a:lvl1pPr>
            <a:extLst/>
          </a:lstStyle>
          <a:p>
            <a:pPr>
              <a:defRPr/>
            </a:pPr>
            <a:r>
              <a:rPr lang="en-US"/>
              <a:t>‹#›</a:t>
            </a:r>
          </a:p>
        </p:txBody>
      </p:sp>
    </p:spTree>
    <p:extLst>
      <p:ext uri="{BB962C8B-B14F-4D97-AF65-F5344CB8AC3E}">
        <p14:creationId xmlns:p14="http://schemas.microsoft.com/office/powerpoint/2010/main" val="2854381753"/>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hf hdr="0" ftr="0" dt="0"/>
  <p:txStyles>
    <p:titleStyle>
      <a:lvl1pPr algn="l" rtl="0" eaLnBrk="0" fontAlgn="base" hangingPunct="0">
        <a:spcBef>
          <a:spcPct val="0"/>
        </a:spcBef>
        <a:spcAft>
          <a:spcPct val="0"/>
        </a:spcAft>
        <a:defRPr sz="4300" kern="1200">
          <a:solidFill>
            <a:srgbClr val="572314"/>
          </a:solidFill>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eaLnBrk="0" fontAlgn="base" hangingPunct="0">
        <a:spcBef>
          <a:spcPct val="0"/>
        </a:spcBef>
        <a:spcAft>
          <a:spcPct val="0"/>
        </a:spcAft>
        <a:defRPr sz="4300">
          <a:solidFill>
            <a:srgbClr val="572314"/>
          </a:solidFill>
          <a:latin typeface="Gill Sans MT" pitchFamily="34" charset="0"/>
        </a:defRPr>
      </a:lvl6pPr>
      <a:lvl7pPr marL="914400" algn="l" rtl="0" eaLnBrk="0" fontAlgn="base" hangingPunct="0">
        <a:spcBef>
          <a:spcPct val="0"/>
        </a:spcBef>
        <a:spcAft>
          <a:spcPct val="0"/>
        </a:spcAft>
        <a:defRPr sz="4300">
          <a:solidFill>
            <a:srgbClr val="572314"/>
          </a:solidFill>
          <a:latin typeface="Gill Sans MT" pitchFamily="34" charset="0"/>
        </a:defRPr>
      </a:lvl7pPr>
      <a:lvl8pPr marL="1371600" algn="l" rtl="0" eaLnBrk="0" fontAlgn="base" hangingPunct="0">
        <a:spcBef>
          <a:spcPct val="0"/>
        </a:spcBef>
        <a:spcAft>
          <a:spcPct val="0"/>
        </a:spcAft>
        <a:defRPr sz="4300">
          <a:solidFill>
            <a:srgbClr val="572314"/>
          </a:solidFill>
          <a:latin typeface="Gill Sans MT" pitchFamily="34" charset="0"/>
        </a:defRPr>
      </a:lvl8pPr>
      <a:lvl9pPr marL="1828800" algn="l" rtl="0" eaLnBrk="0" fontAlgn="base" hangingPunct="0">
        <a:spcBef>
          <a:spcPct val="0"/>
        </a:spcBef>
        <a:spcAft>
          <a:spcPct val="0"/>
        </a:spcAft>
        <a:defRPr sz="4300">
          <a:solidFill>
            <a:srgbClr val="572314"/>
          </a:solidFill>
          <a:latin typeface="Gill Sans MT" pitchFamily="34" charset="0"/>
        </a:defRPr>
      </a:lvl9pPr>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AutoShape 2"/>
          <p:cNvSpPr>
            <a:spLocks noChangeArrowheads="1"/>
          </p:cNvSpPr>
          <p:nvPr/>
        </p:nvSpPr>
        <p:spPr bwMode="auto">
          <a:xfrm>
            <a:off x="-815975" y="-815975"/>
            <a:ext cx="1638300" cy="1638300"/>
          </a:xfrm>
          <a:custGeom>
            <a:avLst/>
            <a:gdLst>
              <a:gd name="T0" fmla="*/ 1612679 w 1638887"/>
              <a:gd name="T1" fmla="*/ 806340 h 1638887"/>
              <a:gd name="T2" fmla="*/ 806340 w 1638887"/>
              <a:gd name="T3" fmla="*/ 1612679 h 1638887"/>
              <a:gd name="T4" fmla="*/ 0 w 1638887"/>
              <a:gd name="T5" fmla="*/ 806340 h 1638887"/>
              <a:gd name="T6" fmla="*/ 806340 w 1638887"/>
              <a:gd name="T7" fmla="*/ 0 h 1638887"/>
              <a:gd name="T8" fmla="*/ 0 60000 65536"/>
              <a:gd name="T9" fmla="*/ 5898240 60000 65536"/>
              <a:gd name="T10" fmla="*/ 11796480 60000 65536"/>
              <a:gd name="T11" fmla="*/ 17694720 60000 65536"/>
              <a:gd name="T12" fmla="*/ 240010 w 1638887"/>
              <a:gd name="T13" fmla="*/ 240009 h 1638887"/>
              <a:gd name="T14" fmla="*/ 1398877 w 1638887"/>
              <a:gd name="T15" fmla="*/ 1398878 h 1638887"/>
            </a:gdLst>
            <a:ahLst/>
            <a:cxnLst>
              <a:cxn ang="T8">
                <a:pos x="T0" y="T1"/>
              </a:cxn>
              <a:cxn ang="T9">
                <a:pos x="T2" y="T3"/>
              </a:cxn>
              <a:cxn ang="T10">
                <a:pos x="T4" y="T5"/>
              </a:cxn>
              <a:cxn ang="T11">
                <a:pos x="T6" y="T7"/>
              </a:cxn>
            </a:cxnLst>
            <a:rect l="T12" t="T13" r="T14" b="T15"/>
            <a:pathLst>
              <a:path w="1638887" h="1638887">
                <a:moveTo>
                  <a:pt x="1638887" y="819444"/>
                </a:moveTo>
                <a:lnTo>
                  <a:pt x="1638887" y="819444"/>
                </a:lnTo>
                <a:cubicBezTo>
                  <a:pt x="1638887" y="1272010"/>
                  <a:pt x="1272009" y="1638888"/>
                  <a:pt x="819443" y="1638888"/>
                </a:cubicBezTo>
                <a:cubicBezTo>
                  <a:pt x="819274" y="1638888"/>
                  <a:pt x="819105" y="1638887"/>
                  <a:pt x="818937" y="1638887"/>
                </a:cubicBezTo>
                <a:lnTo>
                  <a:pt x="819444" y="819444"/>
                </a:lnTo>
                <a:close/>
              </a:path>
            </a:pathLst>
          </a:custGeom>
          <a:solidFill>
            <a:srgbClr val="FEFAF4">
              <a:alpha val="32941"/>
            </a:srgbClr>
          </a:solidFill>
          <a:ln w="3175" cap="rnd">
            <a:solidFill>
              <a:srgbClr val="D2C39E"/>
            </a:solidFill>
            <a:miter lim="800000"/>
            <a:headEnd/>
            <a:tailEnd/>
          </a:ln>
        </p:spPr>
        <p:txBody>
          <a:bodyPr anchor="ctr"/>
          <a:lstStyle/>
          <a:p>
            <a:endParaRPr lang="en-US"/>
          </a:p>
        </p:txBody>
      </p:sp>
      <p:sp>
        <p:nvSpPr>
          <p:cNvPr id="8" name="Oval 3"/>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Rectangle 7"/>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5" name="Rectangle 8"/>
          <p:cNvSpPr>
            <a:spLocks noChangeArrowheads="1"/>
          </p:cNvSpPr>
          <p:nvPr/>
        </p:nvSpPr>
        <p:spPr bwMode="invGray">
          <a:xfrm>
            <a:off x="1014413" y="0"/>
            <a:ext cx="73025" cy="6858000"/>
          </a:xfrm>
          <a:prstGeom prst="rect">
            <a:avLst/>
          </a:prstGeom>
          <a:solidFill>
            <a:schemeClr val="bg1"/>
          </a:solidFill>
          <a:ln w="25400" cap="rnd">
            <a:noFill/>
            <a:miter lim="800000"/>
            <a:headEnd/>
            <a:tailEnd/>
          </a:ln>
          <a:effectLst>
            <a:outerShdw dist="38002" dir="10800000" algn="tl" rotWithShape="0">
              <a:srgbClr val="706B5F">
                <a:alpha val="25000"/>
              </a:srgbClr>
            </a:outerShdw>
          </a:effectLst>
        </p:spPr>
        <p:txBody>
          <a:bodyPr anchor="ctr"/>
          <a:lstStyle>
            <a:extLst/>
          </a:lstStyle>
          <a:p>
            <a:pPr algn="ctr">
              <a:defRPr/>
            </a:pPr>
            <a:endParaRPr lang="en-US">
              <a:solidFill>
                <a:schemeClr val="lt1"/>
              </a:solidFill>
            </a:endParaRPr>
          </a:p>
        </p:txBody>
      </p:sp>
      <p:sp>
        <p:nvSpPr>
          <p:cNvPr id="13" name="Rectangle 9"/>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4" name="Rectangle 10"/>
          <p:cNvSpPr>
            <a:spLocks noChangeArrowheads="1"/>
          </p:cNvSpPr>
          <p:nvPr/>
        </p:nvSpPr>
        <p:spPr bwMode="invGray">
          <a:xfrm>
            <a:off x="1014413" y="0"/>
            <a:ext cx="73025" cy="6858000"/>
          </a:xfrm>
          <a:prstGeom prst="rect">
            <a:avLst/>
          </a:prstGeom>
          <a:solidFill>
            <a:schemeClr val="bg1"/>
          </a:solidFill>
          <a:ln w="25400" cap="rnd">
            <a:noFill/>
            <a:miter lim="800000"/>
            <a:headEnd/>
            <a:tailEnd/>
          </a:ln>
          <a:effectLst>
            <a:outerShdw dist="38002" dir="10800000" algn="tl" rotWithShape="0">
              <a:srgbClr val="706B5F">
                <a:alpha val="25000"/>
              </a:srgbClr>
            </a:outerShdw>
          </a:effectLst>
        </p:spPr>
        <p:txBody>
          <a:bodyPr anchor="ctr"/>
          <a:lstStyle>
            <a:extLst/>
          </a:lstStyle>
          <a:p>
            <a:pPr algn="ctr">
              <a:defRPr/>
            </a:pPr>
            <a:endParaRPr lang="en-US">
              <a:solidFill>
                <a:schemeClr val="lt1"/>
              </a:solidFill>
            </a:endParaRPr>
          </a:p>
        </p:txBody>
      </p:sp>
      <p:sp>
        <p:nvSpPr>
          <p:cNvPr id="4107" name="Rectangle 11"/>
          <p:cNvSpPr>
            <a:spLocks noGrp="1"/>
          </p:cNvSpPr>
          <p:nvPr>
            <p:ph type="title"/>
          </p:nvPr>
        </p:nvSpPr>
        <p:spPr bwMode="auto">
          <a:xfrm>
            <a:off x="1435100" y="274638"/>
            <a:ext cx="7499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8" name="Rectangle 12"/>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 name="Rectangle 13"/>
          <p:cNvSpPr>
            <a:spLocks noGrp="1"/>
          </p:cNvSpPr>
          <p:nvPr>
            <p:ph type="dt" sz="half" idx="2"/>
          </p:nvPr>
        </p:nvSpPr>
        <p:spPr>
          <a:xfrm>
            <a:off x="3581400" y="6305550"/>
            <a:ext cx="2133600" cy="476250"/>
          </a:xfrm>
          <a:prstGeom prst="rect">
            <a:avLst/>
          </a:prstGeom>
        </p:spPr>
        <p:txBody>
          <a:bodyPr anchor="b"/>
          <a:lstStyle>
            <a:lvl1pPr algn="r">
              <a:defRPr sz="1200">
                <a:solidFill>
                  <a:schemeClr val="bg2">
                    <a:shade val="50000"/>
                    <a:satMod val="200000"/>
                  </a:schemeClr>
                </a:solidFill>
              </a:defRPr>
            </a:lvl1pPr>
            <a:extLst/>
          </a:lstStyle>
          <a:p>
            <a:pPr>
              <a:defRPr/>
            </a:pPr>
            <a:endParaRPr lang="en-US"/>
          </a:p>
        </p:txBody>
      </p:sp>
      <p:sp>
        <p:nvSpPr>
          <p:cNvPr id="17" name="Rectangle 14"/>
          <p:cNvSpPr>
            <a:spLocks noGrp="1"/>
          </p:cNvSpPr>
          <p:nvPr>
            <p:ph type="ftr" sz="quarter" idx="3"/>
          </p:nvPr>
        </p:nvSpPr>
        <p:spPr>
          <a:xfrm>
            <a:off x="5715000" y="6305550"/>
            <a:ext cx="2895600" cy="476250"/>
          </a:xfrm>
          <a:prstGeom prst="rect">
            <a:avLst/>
          </a:prstGeom>
        </p:spPr>
        <p:txBody>
          <a:bodyPr anchor="b"/>
          <a:lstStyle>
            <a:lvl1pPr>
              <a:defRPr sz="1200">
                <a:solidFill>
                  <a:schemeClr val="bg2">
                    <a:shade val="50000"/>
                    <a:satMod val="200000"/>
                  </a:schemeClr>
                </a:solidFill>
              </a:defRPr>
            </a:lvl1pPr>
            <a:extLst/>
          </a:lstStyle>
          <a:p>
            <a:pPr>
              <a:defRPr/>
            </a:pPr>
            <a:endParaRPr lang="en-US"/>
          </a:p>
        </p:txBody>
      </p:sp>
      <p:sp>
        <p:nvSpPr>
          <p:cNvPr id="18" name="Rectangle 15"/>
          <p:cNvSpPr>
            <a:spLocks noGrp="1"/>
          </p:cNvSpPr>
          <p:nvPr>
            <p:ph type="sldNum" sz="quarter" idx="4"/>
          </p:nvPr>
        </p:nvSpPr>
        <p:spPr>
          <a:xfrm>
            <a:off x="8613775" y="6305550"/>
            <a:ext cx="457200" cy="476250"/>
          </a:xfrm>
          <a:prstGeom prst="rect">
            <a:avLst/>
          </a:prstGeom>
        </p:spPr>
        <p:txBody>
          <a:bodyPr anchor="b"/>
          <a:lstStyle>
            <a:lvl1pPr algn="ctr">
              <a:defRPr sz="1200">
                <a:solidFill>
                  <a:schemeClr val="bg2">
                    <a:shade val="50000"/>
                    <a:satMod val="200000"/>
                  </a:schemeClr>
                </a:solidFill>
              </a:defRPr>
            </a:lvl1pPr>
            <a:extLst/>
          </a:lstStyle>
          <a:p>
            <a:pPr>
              <a:defRPr/>
            </a:pPr>
            <a:r>
              <a:rPr lang="en-US"/>
              <a:t>‹#›</a:t>
            </a:r>
          </a:p>
        </p:txBody>
      </p:sp>
    </p:spTree>
    <p:extLst>
      <p:ext uri="{BB962C8B-B14F-4D97-AF65-F5344CB8AC3E}">
        <p14:creationId xmlns:p14="http://schemas.microsoft.com/office/powerpoint/2010/main" val="298263831"/>
      </p:ext>
    </p:extLst>
  </p:cSld>
  <p:clrMap bg1="lt1" tx1="dk1" bg2="lt2" tx2="dk2" accent1="accent1" accent2="accent2" accent3="accent3" accent4="accent4" accent5="accent5" accent6="accent6" hlink="hlink" folHlink="folHlink"/>
  <p:sldLayoutIdLst>
    <p:sldLayoutId id="2147484164" r:id="rId1"/>
    <p:sldLayoutId id="2147484165" r:id="rId2"/>
    <p:sldLayoutId id="2147484166" r:id="rId3"/>
    <p:sldLayoutId id="2147484167" r:id="rId4"/>
    <p:sldLayoutId id="2147484168" r:id="rId5"/>
    <p:sldLayoutId id="2147484169" r:id="rId6"/>
    <p:sldLayoutId id="2147484170" r:id="rId7"/>
    <p:sldLayoutId id="2147484171" r:id="rId8"/>
    <p:sldLayoutId id="2147484172" r:id="rId9"/>
    <p:sldLayoutId id="2147484173" r:id="rId10"/>
    <p:sldLayoutId id="2147484174" r:id="rId11"/>
  </p:sldLayoutIdLst>
  <p:hf hdr="0" ftr="0" dt="0"/>
  <p:txStyles>
    <p:titleStyle>
      <a:lvl1pPr algn="l" rtl="0" eaLnBrk="0" fontAlgn="base" hangingPunct="0">
        <a:spcBef>
          <a:spcPct val="0"/>
        </a:spcBef>
        <a:spcAft>
          <a:spcPct val="0"/>
        </a:spcAft>
        <a:defRPr sz="4300" kern="1200">
          <a:solidFill>
            <a:srgbClr val="572314"/>
          </a:solidFill>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eaLnBrk="0" fontAlgn="base" hangingPunct="0">
        <a:spcBef>
          <a:spcPct val="0"/>
        </a:spcBef>
        <a:spcAft>
          <a:spcPct val="0"/>
        </a:spcAft>
        <a:defRPr sz="4300">
          <a:solidFill>
            <a:srgbClr val="572314"/>
          </a:solidFill>
          <a:latin typeface="Gill Sans MT" pitchFamily="34" charset="0"/>
        </a:defRPr>
      </a:lvl6pPr>
      <a:lvl7pPr marL="914400" algn="l" rtl="0" eaLnBrk="0" fontAlgn="base" hangingPunct="0">
        <a:spcBef>
          <a:spcPct val="0"/>
        </a:spcBef>
        <a:spcAft>
          <a:spcPct val="0"/>
        </a:spcAft>
        <a:defRPr sz="4300">
          <a:solidFill>
            <a:srgbClr val="572314"/>
          </a:solidFill>
          <a:latin typeface="Gill Sans MT" pitchFamily="34" charset="0"/>
        </a:defRPr>
      </a:lvl7pPr>
      <a:lvl8pPr marL="1371600" algn="l" rtl="0" eaLnBrk="0" fontAlgn="base" hangingPunct="0">
        <a:spcBef>
          <a:spcPct val="0"/>
        </a:spcBef>
        <a:spcAft>
          <a:spcPct val="0"/>
        </a:spcAft>
        <a:defRPr sz="4300">
          <a:solidFill>
            <a:srgbClr val="572314"/>
          </a:solidFill>
          <a:latin typeface="Gill Sans MT" pitchFamily="34" charset="0"/>
        </a:defRPr>
      </a:lvl8pPr>
      <a:lvl9pPr marL="1828800" algn="l" rtl="0" eaLnBrk="0" fontAlgn="base" hangingPunct="0">
        <a:spcBef>
          <a:spcPct val="0"/>
        </a:spcBef>
        <a:spcAft>
          <a:spcPct val="0"/>
        </a:spcAft>
        <a:defRPr sz="4300">
          <a:solidFill>
            <a:srgbClr val="572314"/>
          </a:solidFill>
          <a:latin typeface="Gill Sans MT" pitchFamily="34" charset="0"/>
        </a:defRPr>
      </a:lvl9pPr>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AutoShape 2"/>
          <p:cNvSpPr>
            <a:spLocks noChangeArrowheads="1"/>
          </p:cNvSpPr>
          <p:nvPr/>
        </p:nvSpPr>
        <p:spPr bwMode="auto">
          <a:xfrm>
            <a:off x="-815975" y="-815975"/>
            <a:ext cx="1638300" cy="1638300"/>
          </a:xfrm>
          <a:custGeom>
            <a:avLst/>
            <a:gdLst>
              <a:gd name="T0" fmla="*/ 1612679 w 1638887"/>
              <a:gd name="T1" fmla="*/ 806340 h 1638887"/>
              <a:gd name="T2" fmla="*/ 806340 w 1638887"/>
              <a:gd name="T3" fmla="*/ 1612679 h 1638887"/>
              <a:gd name="T4" fmla="*/ 0 w 1638887"/>
              <a:gd name="T5" fmla="*/ 806340 h 1638887"/>
              <a:gd name="T6" fmla="*/ 806340 w 1638887"/>
              <a:gd name="T7" fmla="*/ 0 h 1638887"/>
              <a:gd name="T8" fmla="*/ 0 60000 65536"/>
              <a:gd name="T9" fmla="*/ 5898240 60000 65536"/>
              <a:gd name="T10" fmla="*/ 11796480 60000 65536"/>
              <a:gd name="T11" fmla="*/ 17694720 60000 65536"/>
              <a:gd name="T12" fmla="*/ 240010 w 1638887"/>
              <a:gd name="T13" fmla="*/ 240009 h 1638887"/>
              <a:gd name="T14" fmla="*/ 1398877 w 1638887"/>
              <a:gd name="T15" fmla="*/ 1398878 h 1638887"/>
            </a:gdLst>
            <a:ahLst/>
            <a:cxnLst>
              <a:cxn ang="T8">
                <a:pos x="T0" y="T1"/>
              </a:cxn>
              <a:cxn ang="T9">
                <a:pos x="T2" y="T3"/>
              </a:cxn>
              <a:cxn ang="T10">
                <a:pos x="T4" y="T5"/>
              </a:cxn>
              <a:cxn ang="T11">
                <a:pos x="T6" y="T7"/>
              </a:cxn>
            </a:cxnLst>
            <a:rect l="T12" t="T13" r="T14" b="T15"/>
            <a:pathLst>
              <a:path w="1638887" h="1638887">
                <a:moveTo>
                  <a:pt x="1638887" y="819444"/>
                </a:moveTo>
                <a:lnTo>
                  <a:pt x="1638887" y="819444"/>
                </a:lnTo>
                <a:cubicBezTo>
                  <a:pt x="1638887" y="1272010"/>
                  <a:pt x="1272009" y="1638888"/>
                  <a:pt x="819443" y="1638888"/>
                </a:cubicBezTo>
                <a:cubicBezTo>
                  <a:pt x="819274" y="1638888"/>
                  <a:pt x="819105" y="1638887"/>
                  <a:pt x="818937" y="1638887"/>
                </a:cubicBezTo>
                <a:lnTo>
                  <a:pt x="819444" y="819444"/>
                </a:lnTo>
                <a:close/>
              </a:path>
            </a:pathLst>
          </a:custGeom>
          <a:solidFill>
            <a:srgbClr val="FEFAF4">
              <a:alpha val="32941"/>
            </a:srgbClr>
          </a:solidFill>
          <a:ln w="3175" cap="rnd">
            <a:solidFill>
              <a:srgbClr val="D2C39E"/>
            </a:solidFill>
            <a:miter lim="800000"/>
            <a:headEnd/>
            <a:tailEnd/>
          </a:ln>
        </p:spPr>
        <p:txBody>
          <a:bodyPr anchor="ctr"/>
          <a:lstStyle/>
          <a:p>
            <a:endParaRPr lang="en-US"/>
          </a:p>
        </p:txBody>
      </p:sp>
      <p:sp>
        <p:nvSpPr>
          <p:cNvPr id="8" name="Oval 3"/>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Rectangle 7"/>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5" name="Rectangle 8"/>
          <p:cNvSpPr>
            <a:spLocks noChangeArrowheads="1"/>
          </p:cNvSpPr>
          <p:nvPr/>
        </p:nvSpPr>
        <p:spPr bwMode="invGray">
          <a:xfrm>
            <a:off x="1014413" y="0"/>
            <a:ext cx="73025" cy="6858000"/>
          </a:xfrm>
          <a:prstGeom prst="rect">
            <a:avLst/>
          </a:prstGeom>
          <a:solidFill>
            <a:schemeClr val="bg1"/>
          </a:solidFill>
          <a:ln w="25400" cap="rnd">
            <a:noFill/>
            <a:miter lim="800000"/>
            <a:headEnd/>
            <a:tailEnd/>
          </a:ln>
          <a:effectLst>
            <a:outerShdw dist="38002" dir="10800000" algn="tl" rotWithShape="0">
              <a:srgbClr val="706B5F">
                <a:alpha val="25000"/>
              </a:srgbClr>
            </a:outerShdw>
          </a:effectLst>
        </p:spPr>
        <p:txBody>
          <a:bodyPr anchor="ctr"/>
          <a:lstStyle>
            <a:extLst/>
          </a:lstStyle>
          <a:p>
            <a:pPr algn="ctr">
              <a:defRPr/>
            </a:pPr>
            <a:endParaRPr lang="en-US">
              <a:solidFill>
                <a:schemeClr val="lt1"/>
              </a:solidFill>
            </a:endParaRPr>
          </a:p>
        </p:txBody>
      </p:sp>
      <p:sp>
        <p:nvSpPr>
          <p:cNvPr id="13" name="Rectangle 12"/>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p>
            <a:pPr indent="-282575" fontAlgn="base">
              <a:lnSpc>
                <a:spcPts val="3000"/>
              </a:lnSpc>
              <a:spcBef>
                <a:spcPts val="600"/>
              </a:spcBef>
              <a:spcAft>
                <a:spcPct val="0"/>
              </a:spcAft>
              <a:defRPr/>
            </a:pPr>
            <a:endParaRPr lang="en-US" sz="3200">
              <a:latin typeface="Gill Sans MT" pitchFamily="34" charset="0"/>
            </a:endParaRPr>
          </a:p>
        </p:txBody>
      </p:sp>
      <p:sp>
        <p:nvSpPr>
          <p:cNvPr id="14" name="AutoShape 12"/>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6" name="AutoShape 13"/>
          <p:cNvSpPr>
            <a:spLocks noChangeArrowheads="1"/>
          </p:cNvSpPr>
          <p:nvPr/>
        </p:nvSpPr>
        <p:spPr bwMode="auto">
          <a:xfrm rot="2103354" flipH="1">
            <a:off x="5003800" y="936625"/>
            <a:ext cx="649288" cy="204788"/>
          </a:xfrm>
          <a:prstGeom prst="flowChartProcess">
            <a:avLst/>
          </a:prstGeom>
          <a:solidFill>
            <a:srgbClr val="FBFBFB">
              <a:alpha val="45097"/>
            </a:srgbClr>
          </a:solidFill>
          <a:ln w="6350" cap="rnd">
            <a:solidFill>
              <a:srgbClr val="FFFFFF"/>
            </a:solidFill>
            <a:miter lim="800000"/>
            <a:headEnd/>
            <a:tailEnd/>
          </a:ln>
          <a:effectLst>
            <a:outerShdw dist="25400" dir="3299947" sx="96001" sy="96001" algn="tl" rotWithShape="0">
              <a:srgbClr val="E7DEC9">
                <a:alpha val="20000"/>
              </a:srgbClr>
            </a:outerShdw>
          </a:effectLst>
        </p:spPr>
        <p:txBody>
          <a:bodyPr/>
          <a:lstStyle>
            <a:extLst/>
          </a:lstStyle>
          <a:p>
            <a:pPr algn="ctr">
              <a:defRPr/>
            </a:pPr>
            <a:endParaRPr lang="en-US" dirty="0">
              <a:solidFill>
                <a:schemeClr val="lt1"/>
              </a:solidFill>
            </a:endParaRPr>
          </a:p>
        </p:txBody>
      </p:sp>
      <p:sp>
        <p:nvSpPr>
          <p:cNvPr id="5134" name="Rectangle 14"/>
          <p:cNvSpPr>
            <a:spLocks noGrp="1"/>
          </p:cNvSpPr>
          <p:nvPr>
            <p:ph type="title"/>
          </p:nvPr>
        </p:nvSpPr>
        <p:spPr bwMode="auto">
          <a:xfrm>
            <a:off x="1435100" y="274638"/>
            <a:ext cx="7499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35" name="Rectangle 15"/>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 name="Rectangle 16"/>
          <p:cNvSpPr>
            <a:spLocks noGrp="1"/>
          </p:cNvSpPr>
          <p:nvPr>
            <p:ph type="dt" sz="half" idx="2"/>
          </p:nvPr>
        </p:nvSpPr>
        <p:spPr>
          <a:xfrm>
            <a:off x="3581400" y="6305550"/>
            <a:ext cx="2133600" cy="476250"/>
          </a:xfrm>
          <a:prstGeom prst="rect">
            <a:avLst/>
          </a:prstGeom>
        </p:spPr>
        <p:txBody>
          <a:bodyPr anchor="b"/>
          <a:lstStyle>
            <a:lvl1pPr algn="r">
              <a:defRPr sz="1200">
                <a:solidFill>
                  <a:schemeClr val="bg2">
                    <a:shade val="50000"/>
                    <a:satMod val="200000"/>
                  </a:schemeClr>
                </a:solidFill>
              </a:defRPr>
            </a:lvl1pPr>
            <a:extLst/>
          </a:lstStyle>
          <a:p>
            <a:pPr>
              <a:defRPr/>
            </a:pPr>
            <a:endParaRPr lang="en-US"/>
          </a:p>
        </p:txBody>
      </p:sp>
      <p:sp>
        <p:nvSpPr>
          <p:cNvPr id="18" name="Rectangle 17"/>
          <p:cNvSpPr>
            <a:spLocks noGrp="1"/>
          </p:cNvSpPr>
          <p:nvPr>
            <p:ph type="ftr" sz="quarter" idx="3"/>
          </p:nvPr>
        </p:nvSpPr>
        <p:spPr>
          <a:xfrm>
            <a:off x="5715000" y="6305550"/>
            <a:ext cx="2895600" cy="476250"/>
          </a:xfrm>
          <a:prstGeom prst="rect">
            <a:avLst/>
          </a:prstGeom>
        </p:spPr>
        <p:txBody>
          <a:bodyPr anchor="b"/>
          <a:lstStyle>
            <a:lvl1pPr>
              <a:defRPr sz="1200">
                <a:solidFill>
                  <a:schemeClr val="bg2">
                    <a:shade val="50000"/>
                    <a:satMod val="200000"/>
                  </a:schemeClr>
                </a:solidFill>
              </a:defRPr>
            </a:lvl1pPr>
            <a:extLst/>
          </a:lstStyle>
          <a:p>
            <a:pPr>
              <a:defRPr/>
            </a:pPr>
            <a:endParaRPr lang="en-US"/>
          </a:p>
        </p:txBody>
      </p:sp>
      <p:sp>
        <p:nvSpPr>
          <p:cNvPr id="19" name="Rectangle 18"/>
          <p:cNvSpPr>
            <a:spLocks noGrp="1"/>
          </p:cNvSpPr>
          <p:nvPr>
            <p:ph type="sldNum" sz="quarter" idx="4"/>
          </p:nvPr>
        </p:nvSpPr>
        <p:spPr>
          <a:xfrm>
            <a:off x="8613775" y="6305550"/>
            <a:ext cx="457200" cy="476250"/>
          </a:xfrm>
          <a:prstGeom prst="rect">
            <a:avLst/>
          </a:prstGeom>
        </p:spPr>
        <p:txBody>
          <a:bodyPr anchor="b"/>
          <a:lstStyle>
            <a:lvl1pPr algn="ctr">
              <a:defRPr sz="1200">
                <a:solidFill>
                  <a:schemeClr val="bg2">
                    <a:shade val="50000"/>
                    <a:satMod val="200000"/>
                  </a:schemeClr>
                </a:solidFill>
              </a:defRPr>
            </a:lvl1pPr>
            <a:extLst/>
          </a:lstStyle>
          <a:p>
            <a:pPr>
              <a:defRPr/>
            </a:pPr>
            <a:r>
              <a:rPr lang="en-US"/>
              <a:t>‹#›</a:t>
            </a:r>
          </a:p>
        </p:txBody>
      </p:sp>
    </p:spTree>
    <p:extLst>
      <p:ext uri="{BB962C8B-B14F-4D97-AF65-F5344CB8AC3E}">
        <p14:creationId xmlns:p14="http://schemas.microsoft.com/office/powerpoint/2010/main" val="2451769151"/>
      </p:ext>
    </p:extLst>
  </p:cSld>
  <p:clrMap bg1="lt1" tx1="dk1" bg2="lt2" tx2="dk2" accent1="accent1" accent2="accent2" accent3="accent3" accent4="accent4" accent5="accent5" accent6="accent6" hlink="hlink" folHlink="folHlink"/>
  <p:sldLayoutIdLst>
    <p:sldLayoutId id="2147484175" r:id="rId1"/>
    <p:sldLayoutId id="2147484176" r:id="rId2"/>
    <p:sldLayoutId id="2147484177" r:id="rId3"/>
    <p:sldLayoutId id="2147484178" r:id="rId4"/>
    <p:sldLayoutId id="2147484179" r:id="rId5"/>
    <p:sldLayoutId id="2147484180" r:id="rId6"/>
    <p:sldLayoutId id="2147484181" r:id="rId7"/>
    <p:sldLayoutId id="2147484182" r:id="rId8"/>
    <p:sldLayoutId id="2147484183" r:id="rId9"/>
    <p:sldLayoutId id="2147484184" r:id="rId10"/>
    <p:sldLayoutId id="2147484185" r:id="rId11"/>
  </p:sldLayoutIdLst>
  <p:hf hdr="0" ftr="0" dt="0"/>
  <p:txStyles>
    <p:titleStyle>
      <a:lvl1pPr algn="l" rtl="0" eaLnBrk="0" fontAlgn="base" hangingPunct="0">
        <a:spcBef>
          <a:spcPct val="0"/>
        </a:spcBef>
        <a:spcAft>
          <a:spcPct val="0"/>
        </a:spcAft>
        <a:defRPr sz="4300" kern="1200">
          <a:solidFill>
            <a:srgbClr val="572314"/>
          </a:solidFill>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eaLnBrk="0" fontAlgn="base" hangingPunct="0">
        <a:spcBef>
          <a:spcPct val="0"/>
        </a:spcBef>
        <a:spcAft>
          <a:spcPct val="0"/>
        </a:spcAft>
        <a:defRPr sz="4300">
          <a:solidFill>
            <a:srgbClr val="572314"/>
          </a:solidFill>
          <a:latin typeface="Gill Sans MT" pitchFamily="34" charset="0"/>
        </a:defRPr>
      </a:lvl6pPr>
      <a:lvl7pPr marL="914400" algn="l" rtl="0" eaLnBrk="0" fontAlgn="base" hangingPunct="0">
        <a:spcBef>
          <a:spcPct val="0"/>
        </a:spcBef>
        <a:spcAft>
          <a:spcPct val="0"/>
        </a:spcAft>
        <a:defRPr sz="4300">
          <a:solidFill>
            <a:srgbClr val="572314"/>
          </a:solidFill>
          <a:latin typeface="Gill Sans MT" pitchFamily="34" charset="0"/>
        </a:defRPr>
      </a:lvl7pPr>
      <a:lvl8pPr marL="1371600" algn="l" rtl="0" eaLnBrk="0" fontAlgn="base" hangingPunct="0">
        <a:spcBef>
          <a:spcPct val="0"/>
        </a:spcBef>
        <a:spcAft>
          <a:spcPct val="0"/>
        </a:spcAft>
        <a:defRPr sz="4300">
          <a:solidFill>
            <a:srgbClr val="572314"/>
          </a:solidFill>
          <a:latin typeface="Gill Sans MT" pitchFamily="34" charset="0"/>
        </a:defRPr>
      </a:lvl8pPr>
      <a:lvl9pPr marL="1828800" algn="l" rtl="0" eaLnBrk="0" fontAlgn="base" hangingPunct="0">
        <a:spcBef>
          <a:spcPct val="0"/>
        </a:spcBef>
        <a:spcAft>
          <a:spcPct val="0"/>
        </a:spcAft>
        <a:defRPr sz="4300">
          <a:solidFill>
            <a:srgbClr val="572314"/>
          </a:solidFill>
          <a:latin typeface="Gill Sans MT" pitchFamily="34" charset="0"/>
        </a:defRPr>
      </a:lvl9pPr>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AutoShape 2"/>
          <p:cNvSpPr>
            <a:spLocks/>
          </p:cNvSpPr>
          <p:nvPr/>
        </p:nvSpPr>
        <p:spPr bwMode="auto">
          <a:xfrm>
            <a:off x="-815975" y="-815975"/>
            <a:ext cx="1638300" cy="1638300"/>
          </a:xfrm>
          <a:custGeom>
            <a:avLst/>
            <a:gdLst>
              <a:gd name="T0" fmla="*/ 1636540 w 1638887"/>
              <a:gd name="T1" fmla="*/ 818271 h 1638887"/>
              <a:gd name="T2" fmla="*/ 818271 w 1638887"/>
              <a:gd name="T3" fmla="*/ 1636540 h 1638887"/>
              <a:gd name="T4" fmla="*/ 0 w 1638887"/>
              <a:gd name="T5" fmla="*/ 818271 h 1638887"/>
              <a:gd name="T6" fmla="*/ 818271 w 1638887"/>
              <a:gd name="T7" fmla="*/ 0 h 1638887"/>
              <a:gd name="T8" fmla="*/ 0 60000 65536"/>
              <a:gd name="T9" fmla="*/ 5898240 60000 65536"/>
              <a:gd name="T10" fmla="*/ 11796480 60000 65536"/>
              <a:gd name="T11" fmla="*/ 17694720 60000 65536"/>
              <a:gd name="T12" fmla="*/ 240010 w 1638887"/>
              <a:gd name="T13" fmla="*/ 240009 h 1638887"/>
              <a:gd name="T14" fmla="*/ 1398877 w 1638887"/>
              <a:gd name="T15" fmla="*/ 1398878 h 1638887"/>
            </a:gdLst>
            <a:ahLst/>
            <a:cxnLst>
              <a:cxn ang="T8">
                <a:pos x="T0" y="T1"/>
              </a:cxn>
              <a:cxn ang="T9">
                <a:pos x="T2" y="T3"/>
              </a:cxn>
              <a:cxn ang="T10">
                <a:pos x="T4" y="T5"/>
              </a:cxn>
              <a:cxn ang="T11">
                <a:pos x="T6" y="T7"/>
              </a:cxn>
            </a:cxnLst>
            <a:rect l="T12" t="T13" r="T14" b="T15"/>
            <a:pathLst>
              <a:path w="1638887" h="1638887">
                <a:moveTo>
                  <a:pt x="1638887" y="819444"/>
                </a:moveTo>
                <a:lnTo>
                  <a:pt x="1638887" y="819444"/>
                </a:lnTo>
                <a:cubicBezTo>
                  <a:pt x="1638887" y="1272010"/>
                  <a:pt x="1272009" y="1638888"/>
                  <a:pt x="819443" y="1638888"/>
                </a:cubicBezTo>
                <a:cubicBezTo>
                  <a:pt x="819274" y="1638888"/>
                  <a:pt x="819105" y="1638887"/>
                  <a:pt x="818937" y="1638887"/>
                </a:cubicBezTo>
                <a:lnTo>
                  <a:pt x="819444" y="819444"/>
                </a:lnTo>
                <a:close/>
              </a:path>
            </a:pathLst>
          </a:custGeom>
          <a:solidFill>
            <a:srgbClr val="FEFAF4">
              <a:alpha val="32941"/>
            </a:srgbClr>
          </a:solidFill>
          <a:ln w="3175" cap="rnd">
            <a:solidFill>
              <a:srgbClr val="D2C39E"/>
            </a:solidFill>
            <a:round/>
            <a:headEnd/>
            <a:tailEnd/>
          </a:ln>
        </p:spPr>
        <p:txBody>
          <a:bodyPr anchor="ctr"/>
          <a:lstStyle/>
          <a:p>
            <a:endParaRPr lang="en-US"/>
          </a:p>
        </p:txBody>
      </p:sp>
      <p:sp>
        <p:nvSpPr>
          <p:cNvPr id="8" name="Oval 3"/>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Rectangle 7"/>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6152" name="Rectangle 8"/>
          <p:cNvSpPr>
            <a:spLocks noGrp="1"/>
          </p:cNvSpPr>
          <p:nvPr>
            <p:ph type="title"/>
          </p:nvPr>
        </p:nvSpPr>
        <p:spPr bwMode="auto">
          <a:xfrm>
            <a:off x="1435100" y="274638"/>
            <a:ext cx="7499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53" name="Rectangle 9"/>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Rectangle 10"/>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defRPr/>
            </a:pPr>
            <a:endParaRPr lang="en-US"/>
          </a:p>
        </p:txBody>
      </p:sp>
      <p:sp>
        <p:nvSpPr>
          <p:cNvPr id="10" name="Rectangle 11"/>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pPr>
              <a:defRPr/>
            </a:pPr>
            <a:endParaRPr lang="en-US"/>
          </a:p>
        </p:txBody>
      </p:sp>
      <p:sp>
        <p:nvSpPr>
          <p:cNvPr id="22" name="Rectangle 12"/>
          <p:cNvSpPr>
            <a:spLocks noGrp="1"/>
          </p:cNvSpPr>
          <p:nvPr>
            <p:ph type="sldNum" sz="quarter" idx="4"/>
          </p:nvPr>
        </p:nvSpPr>
        <p:spPr>
          <a:xfrm>
            <a:off x="8613775"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defRPr/>
            </a:pPr>
            <a:r>
              <a:rPr lang="en-US"/>
              <a:t>‹#›</a:t>
            </a:r>
          </a:p>
        </p:txBody>
      </p:sp>
      <p:sp>
        <p:nvSpPr>
          <p:cNvPr id="15" name="Rectangle 13"/>
          <p:cNvSpPr>
            <a:spLocks noChangeArrowheads="1"/>
          </p:cNvSpPr>
          <p:nvPr/>
        </p:nvSpPr>
        <p:spPr bwMode="invGray">
          <a:xfrm>
            <a:off x="1014413" y="0"/>
            <a:ext cx="73025" cy="6858000"/>
          </a:xfrm>
          <a:prstGeom prst="rect">
            <a:avLst/>
          </a:prstGeom>
          <a:solidFill>
            <a:schemeClr val="bg1"/>
          </a:solidFill>
          <a:ln w="25400" cap="rnd">
            <a:noFill/>
            <a:miter lim="800000"/>
            <a:headEnd/>
            <a:tailEnd/>
          </a:ln>
          <a:effectLst>
            <a:outerShdw dist="38002" dir="10800000" algn="tl" rotWithShape="0">
              <a:srgbClr val="706B5F">
                <a:alpha val="25000"/>
              </a:srgbClr>
            </a:outerShdw>
          </a:effectLst>
        </p:spPr>
        <p:txBody>
          <a:bodyPr anchor="ctr"/>
          <a:lstStyle>
            <a:extLst/>
          </a:lstStyle>
          <a:p>
            <a:pPr algn="ctr">
              <a:defRPr/>
            </a:pPr>
            <a:endParaRPr lang="en-US">
              <a:solidFill>
                <a:schemeClr val="lt1"/>
              </a:solidFill>
            </a:endParaRPr>
          </a:p>
        </p:txBody>
      </p:sp>
    </p:spTree>
    <p:extLst>
      <p:ext uri="{BB962C8B-B14F-4D97-AF65-F5344CB8AC3E}">
        <p14:creationId xmlns:p14="http://schemas.microsoft.com/office/powerpoint/2010/main" val="551320633"/>
      </p:ext>
    </p:extLst>
  </p:cSld>
  <p:clrMap bg1="lt1" tx1="dk1" bg2="lt2" tx2="dk2" accent1="accent1" accent2="accent2" accent3="accent3" accent4="accent4" accent5="accent5" accent6="accent6" hlink="hlink" folHlink="folHlink"/>
  <p:sldLayoutIdLst>
    <p:sldLayoutId id="2147484186" r:id="rId1"/>
    <p:sldLayoutId id="2147484187" r:id="rId2"/>
    <p:sldLayoutId id="2147484188" r:id="rId3"/>
    <p:sldLayoutId id="2147484189" r:id="rId4"/>
    <p:sldLayoutId id="2147484190" r:id="rId5"/>
    <p:sldLayoutId id="2147484191" r:id="rId6"/>
    <p:sldLayoutId id="2147484192" r:id="rId7"/>
    <p:sldLayoutId id="2147484193" r:id="rId8"/>
    <p:sldLayoutId id="2147484194" r:id="rId9"/>
    <p:sldLayoutId id="2147484195" r:id="rId10"/>
    <p:sldLayoutId id="2147484196" r:id="rId11"/>
  </p:sldLayoutIdLst>
  <p:hf hdr="0" ftr="0" dt="0"/>
  <p:txStyles>
    <p:titleStyle>
      <a:lvl1pPr algn="l" rtl="0" eaLnBrk="0" fontAlgn="base" hangingPunct="0">
        <a:spcBef>
          <a:spcPct val="0"/>
        </a:spcBef>
        <a:spcAft>
          <a:spcPct val="0"/>
        </a:spcAft>
        <a:defRPr sz="4300" kern="1200">
          <a:solidFill>
            <a:srgbClr val="572314"/>
          </a:solidFill>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eaLnBrk="0" fontAlgn="base" hangingPunct="0">
        <a:spcBef>
          <a:spcPct val="0"/>
        </a:spcBef>
        <a:spcAft>
          <a:spcPct val="0"/>
        </a:spcAft>
        <a:defRPr sz="4300">
          <a:solidFill>
            <a:srgbClr val="572314"/>
          </a:solidFill>
          <a:latin typeface="Gill Sans MT" pitchFamily="34" charset="0"/>
        </a:defRPr>
      </a:lvl6pPr>
      <a:lvl7pPr marL="914400" algn="l" rtl="0" eaLnBrk="0" fontAlgn="base" hangingPunct="0">
        <a:spcBef>
          <a:spcPct val="0"/>
        </a:spcBef>
        <a:spcAft>
          <a:spcPct val="0"/>
        </a:spcAft>
        <a:defRPr sz="4300">
          <a:solidFill>
            <a:srgbClr val="572314"/>
          </a:solidFill>
          <a:latin typeface="Gill Sans MT" pitchFamily="34" charset="0"/>
        </a:defRPr>
      </a:lvl7pPr>
      <a:lvl8pPr marL="1371600" algn="l" rtl="0" eaLnBrk="0" fontAlgn="base" hangingPunct="0">
        <a:spcBef>
          <a:spcPct val="0"/>
        </a:spcBef>
        <a:spcAft>
          <a:spcPct val="0"/>
        </a:spcAft>
        <a:defRPr sz="4300">
          <a:solidFill>
            <a:srgbClr val="572314"/>
          </a:solidFill>
          <a:latin typeface="Gill Sans MT" pitchFamily="34" charset="0"/>
        </a:defRPr>
      </a:lvl8pPr>
      <a:lvl9pPr marL="1828800" algn="l" rtl="0" eaLnBrk="0" fontAlgn="base" hangingPunct="0">
        <a:spcBef>
          <a:spcPct val="0"/>
        </a:spcBef>
        <a:spcAft>
          <a:spcPct val="0"/>
        </a:spcAft>
        <a:defRPr sz="4300">
          <a:solidFill>
            <a:srgbClr val="572314"/>
          </a:solidFill>
          <a:latin typeface="Gill Sans MT" pitchFamily="34" charset="0"/>
        </a:defRPr>
      </a:lvl9pPr>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AutoShape 2"/>
          <p:cNvSpPr>
            <a:spLocks/>
          </p:cNvSpPr>
          <p:nvPr/>
        </p:nvSpPr>
        <p:spPr bwMode="auto">
          <a:xfrm>
            <a:off x="-815975" y="-815975"/>
            <a:ext cx="1638300" cy="1638300"/>
          </a:xfrm>
          <a:custGeom>
            <a:avLst/>
            <a:gdLst>
              <a:gd name="T0" fmla="*/ 1636540 w 1638887"/>
              <a:gd name="T1" fmla="*/ 818271 h 1638887"/>
              <a:gd name="T2" fmla="*/ 818271 w 1638887"/>
              <a:gd name="T3" fmla="*/ 1636540 h 1638887"/>
              <a:gd name="T4" fmla="*/ 0 w 1638887"/>
              <a:gd name="T5" fmla="*/ 818271 h 1638887"/>
              <a:gd name="T6" fmla="*/ 818271 w 1638887"/>
              <a:gd name="T7" fmla="*/ 0 h 1638887"/>
              <a:gd name="T8" fmla="*/ 0 60000 65536"/>
              <a:gd name="T9" fmla="*/ 5898240 60000 65536"/>
              <a:gd name="T10" fmla="*/ 11796480 60000 65536"/>
              <a:gd name="T11" fmla="*/ 17694720 60000 65536"/>
              <a:gd name="T12" fmla="*/ 240010 w 1638887"/>
              <a:gd name="T13" fmla="*/ 240009 h 1638887"/>
              <a:gd name="T14" fmla="*/ 1398877 w 1638887"/>
              <a:gd name="T15" fmla="*/ 1398878 h 1638887"/>
            </a:gdLst>
            <a:ahLst/>
            <a:cxnLst>
              <a:cxn ang="T8">
                <a:pos x="T0" y="T1"/>
              </a:cxn>
              <a:cxn ang="T9">
                <a:pos x="T2" y="T3"/>
              </a:cxn>
              <a:cxn ang="T10">
                <a:pos x="T4" y="T5"/>
              </a:cxn>
              <a:cxn ang="T11">
                <a:pos x="T6" y="T7"/>
              </a:cxn>
            </a:cxnLst>
            <a:rect l="T12" t="T13" r="T14" b="T15"/>
            <a:pathLst>
              <a:path w="1638887" h="1638887">
                <a:moveTo>
                  <a:pt x="1638887" y="819444"/>
                </a:moveTo>
                <a:lnTo>
                  <a:pt x="1638887" y="819444"/>
                </a:lnTo>
                <a:cubicBezTo>
                  <a:pt x="1638887" y="1272010"/>
                  <a:pt x="1272009" y="1638888"/>
                  <a:pt x="819443" y="1638888"/>
                </a:cubicBezTo>
                <a:cubicBezTo>
                  <a:pt x="819274" y="1638888"/>
                  <a:pt x="819105" y="1638887"/>
                  <a:pt x="818937" y="1638887"/>
                </a:cubicBezTo>
                <a:lnTo>
                  <a:pt x="819444" y="819444"/>
                </a:lnTo>
                <a:close/>
              </a:path>
            </a:pathLst>
          </a:custGeom>
          <a:solidFill>
            <a:srgbClr val="FEFAF4">
              <a:alpha val="32941"/>
            </a:srgbClr>
          </a:solidFill>
          <a:ln w="3175" cap="rnd">
            <a:solidFill>
              <a:srgbClr val="D2C39E"/>
            </a:solidFill>
            <a:round/>
            <a:headEnd/>
            <a:tailEnd/>
          </a:ln>
        </p:spPr>
        <p:txBody>
          <a:bodyPr anchor="ctr"/>
          <a:lstStyle/>
          <a:p>
            <a:endParaRPr lang="en-US"/>
          </a:p>
        </p:txBody>
      </p:sp>
      <p:sp>
        <p:nvSpPr>
          <p:cNvPr id="8" name="Oval 3"/>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Rectangle 7"/>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5" name="Rectangle 8"/>
          <p:cNvSpPr>
            <a:spLocks noChangeArrowheads="1"/>
          </p:cNvSpPr>
          <p:nvPr/>
        </p:nvSpPr>
        <p:spPr bwMode="invGray">
          <a:xfrm>
            <a:off x="1014413" y="0"/>
            <a:ext cx="73025" cy="6858000"/>
          </a:xfrm>
          <a:prstGeom prst="rect">
            <a:avLst/>
          </a:prstGeom>
          <a:solidFill>
            <a:schemeClr val="bg1"/>
          </a:solidFill>
          <a:ln w="25400" cap="rnd">
            <a:noFill/>
            <a:miter lim="800000"/>
            <a:headEnd/>
            <a:tailEnd/>
          </a:ln>
          <a:effectLst>
            <a:outerShdw dist="38002" dir="10800000" algn="tl" rotWithShape="0">
              <a:srgbClr val="706B5F">
                <a:alpha val="25000"/>
              </a:srgbClr>
            </a:outerShdw>
          </a:effectLst>
        </p:spPr>
        <p:txBody>
          <a:bodyPr anchor="ctr"/>
          <a:lstStyle>
            <a:extLst/>
          </a:lstStyle>
          <a:p>
            <a:pPr algn="ctr">
              <a:defRPr/>
            </a:pPr>
            <a:endParaRPr lang="en-US">
              <a:solidFill>
                <a:schemeClr val="lt1"/>
              </a:solidFill>
            </a:endParaRPr>
          </a:p>
        </p:txBody>
      </p:sp>
      <p:sp>
        <p:nvSpPr>
          <p:cNvPr id="13" name="Oval 12"/>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14" name="Oval 12"/>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7181" name="Rectangle 13"/>
          <p:cNvSpPr>
            <a:spLocks noGrp="1"/>
          </p:cNvSpPr>
          <p:nvPr>
            <p:ph type="title"/>
          </p:nvPr>
        </p:nvSpPr>
        <p:spPr bwMode="auto">
          <a:xfrm>
            <a:off x="1435100" y="274638"/>
            <a:ext cx="7499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82" name="Rectangle 14"/>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 name="Rectangle 15"/>
          <p:cNvSpPr>
            <a:spLocks noGrp="1"/>
          </p:cNvSpPr>
          <p:nvPr>
            <p:ph type="dt" sz="half" idx="2"/>
          </p:nvPr>
        </p:nvSpPr>
        <p:spPr>
          <a:xfrm>
            <a:off x="3581400" y="6305550"/>
            <a:ext cx="2133600" cy="476250"/>
          </a:xfrm>
          <a:prstGeom prst="rect">
            <a:avLst/>
          </a:prstGeom>
        </p:spPr>
        <p:txBody>
          <a:bodyPr anchor="b"/>
          <a:lstStyle>
            <a:lvl1pPr algn="r">
              <a:defRPr sz="1200">
                <a:solidFill>
                  <a:schemeClr val="bg2">
                    <a:shade val="50000"/>
                    <a:satMod val="200000"/>
                  </a:schemeClr>
                </a:solidFill>
              </a:defRPr>
            </a:lvl1pPr>
            <a:extLst/>
          </a:lstStyle>
          <a:p>
            <a:pPr>
              <a:defRPr/>
            </a:pPr>
            <a:r>
              <a:rPr lang="en-US"/>
              <a:t></a:t>
            </a:r>
          </a:p>
        </p:txBody>
      </p:sp>
      <p:sp>
        <p:nvSpPr>
          <p:cNvPr id="17" name="Rectangle 16"/>
          <p:cNvSpPr>
            <a:spLocks noGrp="1"/>
          </p:cNvSpPr>
          <p:nvPr>
            <p:ph type="ftr" sz="quarter" idx="3"/>
          </p:nvPr>
        </p:nvSpPr>
        <p:spPr>
          <a:xfrm>
            <a:off x="5715000" y="6305550"/>
            <a:ext cx="2895600" cy="476250"/>
          </a:xfrm>
          <a:prstGeom prst="rect">
            <a:avLst/>
          </a:prstGeom>
        </p:spPr>
        <p:txBody>
          <a:bodyPr anchor="b"/>
          <a:lstStyle>
            <a:lvl1pPr>
              <a:defRPr sz="1200">
                <a:solidFill>
                  <a:schemeClr val="bg2">
                    <a:shade val="50000"/>
                    <a:satMod val="200000"/>
                  </a:schemeClr>
                </a:solidFill>
              </a:defRPr>
            </a:lvl1pPr>
            <a:extLst/>
          </a:lstStyle>
          <a:p>
            <a:pPr>
              <a:defRPr/>
            </a:pPr>
            <a:endParaRPr lang="en-US"/>
          </a:p>
        </p:txBody>
      </p:sp>
      <p:sp>
        <p:nvSpPr>
          <p:cNvPr id="18" name="Rectangle 17"/>
          <p:cNvSpPr>
            <a:spLocks noGrp="1"/>
          </p:cNvSpPr>
          <p:nvPr>
            <p:ph type="sldNum" sz="quarter" idx="4"/>
          </p:nvPr>
        </p:nvSpPr>
        <p:spPr>
          <a:xfrm>
            <a:off x="8613775" y="6305550"/>
            <a:ext cx="457200" cy="476250"/>
          </a:xfrm>
          <a:prstGeom prst="rect">
            <a:avLst/>
          </a:prstGeom>
        </p:spPr>
        <p:txBody>
          <a:bodyPr anchor="b"/>
          <a:lstStyle>
            <a:lvl1pPr algn="ctr">
              <a:defRPr sz="1200">
                <a:solidFill>
                  <a:schemeClr val="bg2">
                    <a:shade val="50000"/>
                    <a:satMod val="200000"/>
                  </a:schemeClr>
                </a:solidFill>
              </a:defRPr>
            </a:lvl1pPr>
            <a:extLst/>
          </a:lstStyle>
          <a:p>
            <a:pPr>
              <a:defRPr/>
            </a:pPr>
            <a:r>
              <a:rPr lang="en-US"/>
              <a:t></a:t>
            </a:r>
          </a:p>
        </p:txBody>
      </p:sp>
    </p:spTree>
    <p:extLst>
      <p:ext uri="{BB962C8B-B14F-4D97-AF65-F5344CB8AC3E}">
        <p14:creationId xmlns:p14="http://schemas.microsoft.com/office/powerpoint/2010/main" val="3467778704"/>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Lst>
  <p:hf hdr="0" ftr="0" dt="0"/>
  <p:txStyles>
    <p:titleStyle>
      <a:lvl1pPr algn="l" rtl="0" eaLnBrk="0" fontAlgn="base" hangingPunct="0">
        <a:spcBef>
          <a:spcPct val="0"/>
        </a:spcBef>
        <a:spcAft>
          <a:spcPct val="0"/>
        </a:spcAft>
        <a:defRPr sz="4300" kern="1200">
          <a:solidFill>
            <a:srgbClr val="572314"/>
          </a:solidFill>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eaLnBrk="0" fontAlgn="base" hangingPunct="0">
        <a:spcBef>
          <a:spcPct val="0"/>
        </a:spcBef>
        <a:spcAft>
          <a:spcPct val="0"/>
        </a:spcAft>
        <a:defRPr sz="4300">
          <a:solidFill>
            <a:srgbClr val="572314"/>
          </a:solidFill>
          <a:latin typeface="Gill Sans MT" pitchFamily="34" charset="0"/>
        </a:defRPr>
      </a:lvl6pPr>
      <a:lvl7pPr marL="914400" algn="l" rtl="0" eaLnBrk="0" fontAlgn="base" hangingPunct="0">
        <a:spcBef>
          <a:spcPct val="0"/>
        </a:spcBef>
        <a:spcAft>
          <a:spcPct val="0"/>
        </a:spcAft>
        <a:defRPr sz="4300">
          <a:solidFill>
            <a:srgbClr val="572314"/>
          </a:solidFill>
          <a:latin typeface="Gill Sans MT" pitchFamily="34" charset="0"/>
        </a:defRPr>
      </a:lvl7pPr>
      <a:lvl8pPr marL="1371600" algn="l" rtl="0" eaLnBrk="0" fontAlgn="base" hangingPunct="0">
        <a:spcBef>
          <a:spcPct val="0"/>
        </a:spcBef>
        <a:spcAft>
          <a:spcPct val="0"/>
        </a:spcAft>
        <a:defRPr sz="4300">
          <a:solidFill>
            <a:srgbClr val="572314"/>
          </a:solidFill>
          <a:latin typeface="Gill Sans MT" pitchFamily="34" charset="0"/>
        </a:defRPr>
      </a:lvl8pPr>
      <a:lvl9pPr marL="1828800" algn="l" rtl="0" eaLnBrk="0" fontAlgn="base" hangingPunct="0">
        <a:spcBef>
          <a:spcPct val="0"/>
        </a:spcBef>
        <a:spcAft>
          <a:spcPct val="0"/>
        </a:spcAft>
        <a:defRPr sz="4300">
          <a:solidFill>
            <a:srgbClr val="572314"/>
          </a:solidFill>
          <a:latin typeface="Gill Sans MT" pitchFamily="34" charset="0"/>
        </a:defRPr>
      </a:lvl9pPr>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AutoShape 2"/>
          <p:cNvSpPr>
            <a:spLocks/>
          </p:cNvSpPr>
          <p:nvPr/>
        </p:nvSpPr>
        <p:spPr bwMode="auto">
          <a:xfrm>
            <a:off x="-815975" y="-815975"/>
            <a:ext cx="1638300" cy="1638300"/>
          </a:xfrm>
          <a:custGeom>
            <a:avLst/>
            <a:gdLst>
              <a:gd name="T0" fmla="*/ 1636540 w 1638887"/>
              <a:gd name="T1" fmla="*/ 818271 h 1638887"/>
              <a:gd name="T2" fmla="*/ 818271 w 1638887"/>
              <a:gd name="T3" fmla="*/ 1636540 h 1638887"/>
              <a:gd name="T4" fmla="*/ 0 w 1638887"/>
              <a:gd name="T5" fmla="*/ 818271 h 1638887"/>
              <a:gd name="T6" fmla="*/ 818271 w 1638887"/>
              <a:gd name="T7" fmla="*/ 0 h 1638887"/>
              <a:gd name="T8" fmla="*/ 0 60000 65536"/>
              <a:gd name="T9" fmla="*/ 5898240 60000 65536"/>
              <a:gd name="T10" fmla="*/ 11796480 60000 65536"/>
              <a:gd name="T11" fmla="*/ 17694720 60000 65536"/>
              <a:gd name="T12" fmla="*/ 240010 w 1638887"/>
              <a:gd name="T13" fmla="*/ 240009 h 1638887"/>
              <a:gd name="T14" fmla="*/ 1398877 w 1638887"/>
              <a:gd name="T15" fmla="*/ 1398878 h 1638887"/>
            </a:gdLst>
            <a:ahLst/>
            <a:cxnLst>
              <a:cxn ang="T8">
                <a:pos x="T0" y="T1"/>
              </a:cxn>
              <a:cxn ang="T9">
                <a:pos x="T2" y="T3"/>
              </a:cxn>
              <a:cxn ang="T10">
                <a:pos x="T4" y="T5"/>
              </a:cxn>
              <a:cxn ang="T11">
                <a:pos x="T6" y="T7"/>
              </a:cxn>
            </a:cxnLst>
            <a:rect l="T12" t="T13" r="T14" b="T15"/>
            <a:pathLst>
              <a:path w="1638887" h="1638887">
                <a:moveTo>
                  <a:pt x="1638887" y="819444"/>
                </a:moveTo>
                <a:lnTo>
                  <a:pt x="1638887" y="819444"/>
                </a:lnTo>
                <a:cubicBezTo>
                  <a:pt x="1638887" y="1272010"/>
                  <a:pt x="1272009" y="1638888"/>
                  <a:pt x="819443" y="1638888"/>
                </a:cubicBezTo>
                <a:cubicBezTo>
                  <a:pt x="819274" y="1638888"/>
                  <a:pt x="819105" y="1638887"/>
                  <a:pt x="818937" y="1638887"/>
                </a:cubicBezTo>
                <a:lnTo>
                  <a:pt x="819444" y="819444"/>
                </a:lnTo>
                <a:close/>
              </a:path>
            </a:pathLst>
          </a:custGeom>
          <a:solidFill>
            <a:srgbClr val="FEFAF4">
              <a:alpha val="32941"/>
            </a:srgbClr>
          </a:solidFill>
          <a:ln w="3175" cap="rnd">
            <a:solidFill>
              <a:srgbClr val="D2C39E"/>
            </a:solidFill>
            <a:round/>
            <a:headEnd/>
            <a:tailEnd/>
          </a:ln>
        </p:spPr>
        <p:txBody>
          <a:bodyPr anchor="ctr"/>
          <a:lstStyle/>
          <a:p>
            <a:endParaRPr lang="en-US"/>
          </a:p>
        </p:txBody>
      </p:sp>
      <p:sp>
        <p:nvSpPr>
          <p:cNvPr id="8" name="Oval 3"/>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2" name="Rectangle 7"/>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5" name="Rectangle 8"/>
          <p:cNvSpPr>
            <a:spLocks noChangeArrowheads="1"/>
          </p:cNvSpPr>
          <p:nvPr/>
        </p:nvSpPr>
        <p:spPr bwMode="invGray">
          <a:xfrm>
            <a:off x="1014413" y="0"/>
            <a:ext cx="73025" cy="6858000"/>
          </a:xfrm>
          <a:prstGeom prst="rect">
            <a:avLst/>
          </a:prstGeom>
          <a:solidFill>
            <a:schemeClr val="bg1"/>
          </a:solidFill>
          <a:ln w="25400" cap="rnd">
            <a:noFill/>
            <a:miter lim="800000"/>
            <a:headEnd/>
            <a:tailEnd/>
          </a:ln>
          <a:effectLst>
            <a:outerShdw dist="38002" dir="10800000" algn="tl" rotWithShape="0">
              <a:srgbClr val="706B5F">
                <a:alpha val="25000"/>
              </a:srgbClr>
            </a:outerShdw>
          </a:effectLst>
        </p:spPr>
        <p:txBody>
          <a:bodyPr anchor="ctr"/>
          <a:lstStyle>
            <a:extLst/>
          </a:lstStyle>
          <a:p>
            <a:pPr algn="ctr">
              <a:defRPr/>
            </a:pPr>
            <a:endParaRPr lang="en-US">
              <a:solidFill>
                <a:schemeClr val="lt1"/>
              </a:solidFill>
            </a:endParaRPr>
          </a:p>
        </p:txBody>
      </p:sp>
      <p:sp>
        <p:nvSpPr>
          <p:cNvPr id="8201" name="Rectangle 9"/>
          <p:cNvSpPr>
            <a:spLocks noGrp="1"/>
          </p:cNvSpPr>
          <p:nvPr>
            <p:ph type="title"/>
          </p:nvPr>
        </p:nvSpPr>
        <p:spPr bwMode="auto">
          <a:xfrm>
            <a:off x="1435100" y="274638"/>
            <a:ext cx="7499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202" name="Rectangle 10"/>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 name="Rectangle 11"/>
          <p:cNvSpPr>
            <a:spLocks noGrp="1"/>
          </p:cNvSpPr>
          <p:nvPr>
            <p:ph type="dt" sz="half" idx="2"/>
          </p:nvPr>
        </p:nvSpPr>
        <p:spPr>
          <a:xfrm>
            <a:off x="3581400" y="6305550"/>
            <a:ext cx="2133600" cy="476250"/>
          </a:xfrm>
          <a:prstGeom prst="rect">
            <a:avLst/>
          </a:prstGeom>
        </p:spPr>
        <p:txBody>
          <a:bodyPr anchor="b"/>
          <a:lstStyle>
            <a:lvl1pPr algn="r">
              <a:defRPr sz="1200">
                <a:solidFill>
                  <a:schemeClr val="bg2">
                    <a:shade val="50000"/>
                    <a:satMod val="200000"/>
                  </a:schemeClr>
                </a:solidFill>
              </a:defRPr>
            </a:lvl1pPr>
            <a:extLst/>
          </a:lstStyle>
          <a:p>
            <a:pPr>
              <a:defRPr/>
            </a:pPr>
            <a:r>
              <a:rPr lang="en-US"/>
              <a:t></a:t>
            </a:r>
          </a:p>
        </p:txBody>
      </p:sp>
      <p:sp>
        <p:nvSpPr>
          <p:cNvPr id="14" name="Rectangle 12"/>
          <p:cNvSpPr>
            <a:spLocks noGrp="1"/>
          </p:cNvSpPr>
          <p:nvPr>
            <p:ph type="ftr" sz="quarter" idx="3"/>
          </p:nvPr>
        </p:nvSpPr>
        <p:spPr>
          <a:xfrm>
            <a:off x="5715000" y="6305550"/>
            <a:ext cx="2895600" cy="476250"/>
          </a:xfrm>
          <a:prstGeom prst="rect">
            <a:avLst/>
          </a:prstGeom>
        </p:spPr>
        <p:txBody>
          <a:bodyPr anchor="b"/>
          <a:lstStyle>
            <a:lvl1pPr>
              <a:defRPr sz="1200">
                <a:solidFill>
                  <a:schemeClr val="bg2">
                    <a:shade val="50000"/>
                    <a:satMod val="200000"/>
                  </a:schemeClr>
                </a:solidFill>
              </a:defRPr>
            </a:lvl1pPr>
            <a:extLst/>
          </a:lstStyle>
          <a:p>
            <a:pPr>
              <a:defRPr/>
            </a:pPr>
            <a:endParaRPr lang="en-US"/>
          </a:p>
        </p:txBody>
      </p:sp>
      <p:sp>
        <p:nvSpPr>
          <p:cNvPr id="16" name="Rectangle 13"/>
          <p:cNvSpPr>
            <a:spLocks noGrp="1"/>
          </p:cNvSpPr>
          <p:nvPr>
            <p:ph type="sldNum" sz="quarter" idx="4"/>
          </p:nvPr>
        </p:nvSpPr>
        <p:spPr>
          <a:xfrm>
            <a:off x="8613775" y="6305550"/>
            <a:ext cx="457200" cy="476250"/>
          </a:xfrm>
          <a:prstGeom prst="rect">
            <a:avLst/>
          </a:prstGeom>
        </p:spPr>
        <p:txBody>
          <a:bodyPr anchor="b"/>
          <a:lstStyle>
            <a:lvl1pPr algn="ctr">
              <a:defRPr sz="1200">
                <a:solidFill>
                  <a:schemeClr val="bg2">
                    <a:shade val="50000"/>
                    <a:satMod val="200000"/>
                  </a:schemeClr>
                </a:solidFill>
              </a:defRPr>
            </a:lvl1pPr>
            <a:extLst/>
          </a:lstStyle>
          <a:p>
            <a:pPr>
              <a:defRPr/>
            </a:pPr>
            <a:r>
              <a:rPr lang="en-US"/>
              <a:t></a:t>
            </a:r>
          </a:p>
        </p:txBody>
      </p:sp>
    </p:spTree>
    <p:extLst>
      <p:ext uri="{BB962C8B-B14F-4D97-AF65-F5344CB8AC3E}">
        <p14:creationId xmlns:p14="http://schemas.microsoft.com/office/powerpoint/2010/main" val="3637075357"/>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Lst>
  <p:hf hdr="0" ftr="0" dt="0"/>
  <p:txStyles>
    <p:titleStyle>
      <a:lvl1pPr algn="l" rtl="0" eaLnBrk="0" fontAlgn="base" hangingPunct="0">
        <a:spcBef>
          <a:spcPct val="0"/>
        </a:spcBef>
        <a:spcAft>
          <a:spcPct val="0"/>
        </a:spcAft>
        <a:defRPr sz="4300" kern="1200">
          <a:solidFill>
            <a:srgbClr val="572314"/>
          </a:solidFill>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eaLnBrk="0" fontAlgn="base" hangingPunct="0">
        <a:spcBef>
          <a:spcPct val="0"/>
        </a:spcBef>
        <a:spcAft>
          <a:spcPct val="0"/>
        </a:spcAft>
        <a:defRPr sz="4300">
          <a:solidFill>
            <a:srgbClr val="572314"/>
          </a:solidFill>
          <a:latin typeface="Gill Sans MT" pitchFamily="34" charset="0"/>
        </a:defRPr>
      </a:lvl6pPr>
      <a:lvl7pPr marL="914400" algn="l" rtl="0" eaLnBrk="0" fontAlgn="base" hangingPunct="0">
        <a:spcBef>
          <a:spcPct val="0"/>
        </a:spcBef>
        <a:spcAft>
          <a:spcPct val="0"/>
        </a:spcAft>
        <a:defRPr sz="4300">
          <a:solidFill>
            <a:srgbClr val="572314"/>
          </a:solidFill>
          <a:latin typeface="Gill Sans MT" pitchFamily="34" charset="0"/>
        </a:defRPr>
      </a:lvl7pPr>
      <a:lvl8pPr marL="1371600" algn="l" rtl="0" eaLnBrk="0" fontAlgn="base" hangingPunct="0">
        <a:spcBef>
          <a:spcPct val="0"/>
        </a:spcBef>
        <a:spcAft>
          <a:spcPct val="0"/>
        </a:spcAft>
        <a:defRPr sz="4300">
          <a:solidFill>
            <a:srgbClr val="572314"/>
          </a:solidFill>
          <a:latin typeface="Gill Sans MT" pitchFamily="34" charset="0"/>
        </a:defRPr>
      </a:lvl8pPr>
      <a:lvl9pPr marL="1828800" algn="l" rtl="0" eaLnBrk="0" fontAlgn="base" hangingPunct="0">
        <a:spcBef>
          <a:spcPct val="0"/>
        </a:spcBef>
        <a:spcAft>
          <a:spcPct val="0"/>
        </a:spcAft>
        <a:defRPr sz="4300">
          <a:solidFill>
            <a:srgbClr val="572314"/>
          </a:solidFill>
          <a:latin typeface="Gill Sans MT" pitchFamily="34" charset="0"/>
        </a:defRPr>
      </a:lvl9pPr>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 name="Rectangle 2"/>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sp>
        <p:nvSpPr>
          <p:cNvPr id="14" name="Rectangle 3"/>
          <p:cNvSpPr>
            <a:spLocks noChangeArrowheads="1"/>
          </p:cNvSpPr>
          <p:nvPr/>
        </p:nvSpPr>
        <p:spPr bwMode="invGray">
          <a:xfrm>
            <a:off x="2286000" y="0"/>
            <a:ext cx="76200" cy="6858000"/>
          </a:xfrm>
          <a:prstGeom prst="rect">
            <a:avLst/>
          </a:prstGeom>
          <a:solidFill>
            <a:schemeClr val="bg1"/>
          </a:solidFill>
          <a:ln w="25400" cap="rnd">
            <a:noFill/>
            <a:miter lim="800000"/>
            <a:headEnd/>
            <a:tailEnd/>
          </a:ln>
          <a:effectLst>
            <a:outerShdw dist="38002" dir="10800000" algn="tl" rotWithShape="0">
              <a:srgbClr val="706B5F">
                <a:alpha val="25000"/>
              </a:srgbClr>
            </a:outerShdw>
          </a:effectLst>
        </p:spPr>
        <p:txBody>
          <a:bodyPr anchor="ctr"/>
          <a:lstStyle>
            <a:extLst/>
          </a:lstStyle>
          <a:p>
            <a:pPr algn="ctr">
              <a:defRPr/>
            </a:pPr>
            <a:endParaRPr lang="en-US">
              <a:solidFill>
                <a:schemeClr val="lt1"/>
              </a:solidFill>
            </a:endParaRPr>
          </a:p>
        </p:txBody>
      </p:sp>
      <p:sp>
        <p:nvSpPr>
          <p:cNvPr id="16" name="Oval 15"/>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17" name="Oval 7"/>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a:defRPr/>
            </a:pPr>
            <a:endParaRPr lang="en-US"/>
          </a:p>
        </p:txBody>
      </p:sp>
      <p:sp>
        <p:nvSpPr>
          <p:cNvPr id="9224" name="Rectangle 8"/>
          <p:cNvSpPr>
            <a:spLocks noGrp="1"/>
          </p:cNvSpPr>
          <p:nvPr>
            <p:ph type="title"/>
          </p:nvPr>
        </p:nvSpPr>
        <p:spPr bwMode="auto">
          <a:xfrm>
            <a:off x="1435100" y="274638"/>
            <a:ext cx="7499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25" name="Rectangle 9"/>
          <p:cNvSpPr>
            <a:spLocks noGrp="1"/>
          </p:cNvSpPr>
          <p:nvPr>
            <p:ph type="body" idx="1"/>
          </p:nvPr>
        </p:nvSpPr>
        <p:spPr bwMode="auto">
          <a:xfrm>
            <a:off x="1435100"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8" name="Rectangle 10"/>
          <p:cNvSpPr>
            <a:spLocks noGrp="1"/>
          </p:cNvSpPr>
          <p:nvPr>
            <p:ph type="dt" sz="half" idx="2"/>
          </p:nvPr>
        </p:nvSpPr>
        <p:spPr>
          <a:xfrm>
            <a:off x="3581400" y="6305550"/>
            <a:ext cx="2133600" cy="476250"/>
          </a:xfrm>
          <a:prstGeom prst="rect">
            <a:avLst/>
          </a:prstGeom>
        </p:spPr>
        <p:txBody>
          <a:bodyPr anchor="b"/>
          <a:lstStyle>
            <a:lvl1pPr algn="r">
              <a:defRPr sz="1200">
                <a:solidFill>
                  <a:schemeClr val="bg2">
                    <a:shade val="50000"/>
                    <a:satMod val="200000"/>
                  </a:schemeClr>
                </a:solidFill>
              </a:defRPr>
            </a:lvl1pPr>
            <a:extLst/>
          </a:lstStyle>
          <a:p>
            <a:pPr>
              <a:defRPr/>
            </a:pPr>
            <a:r>
              <a:rPr lang="en-US"/>
              <a:t></a:t>
            </a:r>
          </a:p>
        </p:txBody>
      </p:sp>
      <p:sp>
        <p:nvSpPr>
          <p:cNvPr id="19" name="Rectangle 11"/>
          <p:cNvSpPr>
            <a:spLocks noGrp="1"/>
          </p:cNvSpPr>
          <p:nvPr>
            <p:ph type="ftr" sz="quarter" idx="3"/>
          </p:nvPr>
        </p:nvSpPr>
        <p:spPr>
          <a:xfrm>
            <a:off x="5715000" y="6305550"/>
            <a:ext cx="2895600" cy="476250"/>
          </a:xfrm>
          <a:prstGeom prst="rect">
            <a:avLst/>
          </a:prstGeom>
        </p:spPr>
        <p:txBody>
          <a:bodyPr anchor="b"/>
          <a:lstStyle>
            <a:lvl1pPr>
              <a:defRPr sz="1200">
                <a:solidFill>
                  <a:schemeClr val="bg2">
                    <a:shade val="50000"/>
                    <a:satMod val="200000"/>
                  </a:schemeClr>
                </a:solidFill>
              </a:defRPr>
            </a:lvl1pPr>
            <a:extLst/>
          </a:lstStyle>
          <a:p>
            <a:pPr>
              <a:defRPr/>
            </a:pPr>
            <a:endParaRPr lang="en-US"/>
          </a:p>
        </p:txBody>
      </p:sp>
      <p:sp>
        <p:nvSpPr>
          <p:cNvPr id="20" name="Rectangle 12"/>
          <p:cNvSpPr>
            <a:spLocks noGrp="1"/>
          </p:cNvSpPr>
          <p:nvPr>
            <p:ph type="sldNum" sz="quarter" idx="4"/>
          </p:nvPr>
        </p:nvSpPr>
        <p:spPr>
          <a:xfrm>
            <a:off x="8613775" y="6305550"/>
            <a:ext cx="457200" cy="476250"/>
          </a:xfrm>
          <a:prstGeom prst="rect">
            <a:avLst/>
          </a:prstGeom>
        </p:spPr>
        <p:txBody>
          <a:bodyPr anchor="b"/>
          <a:lstStyle>
            <a:lvl1pPr algn="ctr">
              <a:defRPr sz="1200">
                <a:solidFill>
                  <a:schemeClr val="bg2">
                    <a:shade val="50000"/>
                    <a:satMod val="200000"/>
                  </a:schemeClr>
                </a:solidFill>
              </a:defRPr>
            </a:lvl1pPr>
            <a:extLst/>
          </a:lstStyle>
          <a:p>
            <a:pPr>
              <a:defRPr/>
            </a:pPr>
            <a:r>
              <a:rPr lang="en-US"/>
              <a:t></a:t>
            </a:r>
          </a:p>
        </p:txBody>
      </p:sp>
    </p:spTree>
    <p:extLst>
      <p:ext uri="{BB962C8B-B14F-4D97-AF65-F5344CB8AC3E}">
        <p14:creationId xmlns:p14="http://schemas.microsoft.com/office/powerpoint/2010/main" val="4028991778"/>
      </p:ext>
    </p:extLst>
  </p:cSld>
  <p:clrMap bg1="lt1" tx1="dk1" bg2="lt2" tx2="dk2" accent1="accent1" accent2="accent2" accent3="accent3" accent4="accent4" accent5="accent5" accent6="accent6" hlink="hlink" folHlink="folHlink"/>
  <p:sldLayoutIdLst>
    <p:sldLayoutId id="2147484219" r:id="rId1"/>
    <p:sldLayoutId id="2147484220" r:id="rId2"/>
    <p:sldLayoutId id="2147484221" r:id="rId3"/>
    <p:sldLayoutId id="2147484222" r:id="rId4"/>
    <p:sldLayoutId id="2147484223" r:id="rId5"/>
    <p:sldLayoutId id="2147484224" r:id="rId6"/>
    <p:sldLayoutId id="2147484225" r:id="rId7"/>
    <p:sldLayoutId id="2147484226" r:id="rId8"/>
    <p:sldLayoutId id="2147484227" r:id="rId9"/>
    <p:sldLayoutId id="2147484228" r:id="rId10"/>
    <p:sldLayoutId id="2147484229" r:id="rId11"/>
  </p:sldLayoutIdLst>
  <p:hf hdr="0" ftr="0" dt="0"/>
  <p:txStyles>
    <p:titleStyle>
      <a:lvl1pPr algn="l" rtl="0" eaLnBrk="0" fontAlgn="base" hangingPunct="0">
        <a:spcBef>
          <a:spcPct val="0"/>
        </a:spcBef>
        <a:spcAft>
          <a:spcPct val="0"/>
        </a:spcAft>
        <a:defRPr sz="4300" kern="1200">
          <a:solidFill>
            <a:srgbClr val="572314"/>
          </a:solidFill>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eaLnBrk="0" fontAlgn="base" hangingPunct="0">
        <a:spcBef>
          <a:spcPct val="0"/>
        </a:spcBef>
        <a:spcAft>
          <a:spcPct val="0"/>
        </a:spcAft>
        <a:defRPr sz="4300">
          <a:solidFill>
            <a:srgbClr val="572314"/>
          </a:solidFill>
          <a:latin typeface="Gill Sans MT" pitchFamily="34" charset="0"/>
        </a:defRPr>
      </a:lvl6pPr>
      <a:lvl7pPr marL="914400" algn="l" rtl="0" eaLnBrk="0" fontAlgn="base" hangingPunct="0">
        <a:spcBef>
          <a:spcPct val="0"/>
        </a:spcBef>
        <a:spcAft>
          <a:spcPct val="0"/>
        </a:spcAft>
        <a:defRPr sz="4300">
          <a:solidFill>
            <a:srgbClr val="572314"/>
          </a:solidFill>
          <a:latin typeface="Gill Sans MT" pitchFamily="34" charset="0"/>
        </a:defRPr>
      </a:lvl7pPr>
      <a:lvl8pPr marL="1371600" algn="l" rtl="0" eaLnBrk="0" fontAlgn="base" hangingPunct="0">
        <a:spcBef>
          <a:spcPct val="0"/>
        </a:spcBef>
        <a:spcAft>
          <a:spcPct val="0"/>
        </a:spcAft>
        <a:defRPr sz="4300">
          <a:solidFill>
            <a:srgbClr val="572314"/>
          </a:solidFill>
          <a:latin typeface="Gill Sans MT" pitchFamily="34" charset="0"/>
        </a:defRPr>
      </a:lvl8pPr>
      <a:lvl9pPr marL="1828800" algn="l" rtl="0" eaLnBrk="0" fontAlgn="base" hangingPunct="0">
        <a:spcBef>
          <a:spcPct val="0"/>
        </a:spcBef>
        <a:spcAft>
          <a:spcPct val="0"/>
        </a:spcAft>
        <a:defRPr sz="4300">
          <a:solidFill>
            <a:srgbClr val="572314"/>
          </a:solidFill>
          <a:latin typeface="Gill Sans MT" pitchFamily="34" charset="0"/>
        </a:defRPr>
      </a:lvl9pPr>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9.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39.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39.xml"/><Relationship Id="rId5" Type="http://schemas.openxmlformats.org/officeDocument/2006/relationships/image" Target="../media/image8.jpeg"/><Relationship Id="rId4" Type="http://schemas.openxmlformats.org/officeDocument/2006/relationships/image" Target="../media/image7.wmf"/></Relationships>
</file>

<file path=ppt/slides/_rels/slide2.xml.rels><?xml version="1.0" encoding="UTF-8" standalone="yes"?>
<Relationships xmlns="http://schemas.openxmlformats.org/package/2006/relationships"><Relationship Id="rId3" Type="http://schemas.openxmlformats.org/officeDocument/2006/relationships/hyperlink" Target="http://www.screencast-o-matic.com/channels/cXeeo3Vqg" TargetMode="External"/><Relationship Id="rId2" Type="http://schemas.openxmlformats.org/officeDocument/2006/relationships/notesSlide" Target="../notesSlides/notesSlide2.xml"/><Relationship Id="rId1" Type="http://schemas.openxmlformats.org/officeDocument/2006/relationships/slideLayout" Target="../slideLayouts/slideLayout139.xml"/><Relationship Id="rId5" Type="http://schemas.openxmlformats.org/officeDocument/2006/relationships/hyperlink" Target="http://gdpkeyboarding.com/" TargetMode="External"/><Relationship Id="rId4" Type="http://schemas.openxmlformats.org/officeDocument/2006/relationships/hyperlink" Target="http://gdpkeyboarding.com/Resources&amp;Tests.ht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gdpkeyboarding.com/Word_Files/Getting_Ready_for_GDP_11e_Internet_Explorer.pdf" TargetMode="External"/><Relationship Id="rId2" Type="http://schemas.openxmlformats.org/officeDocument/2006/relationships/notesSlide" Target="../notesSlides/notesSlide3.xml"/><Relationship Id="rId1" Type="http://schemas.openxmlformats.org/officeDocument/2006/relationships/slideLayout" Target="../slideLayouts/slideLayout139.xml"/></Relationships>
</file>

<file path=ppt/slides/_rels/slide4.xml.rels><?xml version="1.0" encoding="UTF-8" standalone="yes"?>
<Relationships xmlns="http://schemas.openxmlformats.org/package/2006/relationships"><Relationship Id="rId3" Type="http://schemas.openxmlformats.org/officeDocument/2006/relationships/hyperlink" Target="http://gdpkeyboarding.com/Word_Files/Getting_Ready_for_GDP_11e_Internet_Explorer.pdf" TargetMode="External"/><Relationship Id="rId2" Type="http://schemas.openxmlformats.org/officeDocument/2006/relationships/notesSlide" Target="../notesSlides/notesSlide4.xml"/><Relationship Id="rId1" Type="http://schemas.openxmlformats.org/officeDocument/2006/relationships/slideLayout" Target="../slideLayouts/slideLayout139.xml"/><Relationship Id="rId6" Type="http://schemas.openxmlformats.org/officeDocument/2006/relationships/hyperlink" Target="http://gdpkeyboarding.com/Word_Files/Getting_Ready_for_GDP_11e_Firefox.doc" TargetMode="External"/><Relationship Id="rId5" Type="http://schemas.openxmlformats.org/officeDocument/2006/relationships/hyperlink" Target="http://gdpkeyboarding.com/Word_Files/Getting_Ready_for_GDP_11e_Internet_Explorer.doc" TargetMode="External"/><Relationship Id="rId4" Type="http://schemas.openxmlformats.org/officeDocument/2006/relationships/hyperlink" Target="http://gdpkeyboarding.com/Resources&amp;Tests.ht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gdpkeyboarding.com/Resources&amp;Tests.htm" TargetMode="External"/><Relationship Id="rId2" Type="http://schemas.openxmlformats.org/officeDocument/2006/relationships/notesSlide" Target="../notesSlides/notesSlide5.xml"/><Relationship Id="rId1" Type="http://schemas.openxmlformats.org/officeDocument/2006/relationships/slideLayout" Target="../slideLayouts/slideLayout139.xml"/><Relationship Id="rId5" Type="http://schemas.openxmlformats.org/officeDocument/2006/relationships/hyperlink" Target="http://gdpkeyboarding.com/Word_Files/Getting_Ready_for_GDP_11e_Firefox.doc" TargetMode="External"/><Relationship Id="rId4" Type="http://schemas.openxmlformats.org/officeDocument/2006/relationships/hyperlink" Target="http://gdpkeyboarding.com/Word_Files/Getting_Ready_for_GDP_11e_Internet_Explorer.doc"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39.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9.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9.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p:txBody>
          <a:bodyPr/>
          <a:lstStyle/>
          <a:p>
            <a:pPr>
              <a:defRPr/>
            </a:pPr>
            <a:r>
              <a:rPr lang="en-US"/>
              <a:t></a:t>
            </a:r>
            <a:endParaRPr lang="en-US"/>
          </a:p>
        </p:txBody>
      </p:sp>
      <p:sp>
        <p:nvSpPr>
          <p:cNvPr id="10" name="Text Box 2"/>
          <p:cNvSpPr txBox="1">
            <a:spLocks noGrp="1"/>
          </p:cNvSpPr>
          <p:nvPr/>
        </p:nvSpPr>
        <p:spPr>
          <a:xfrm>
            <a:off x="8613775" y="6305550"/>
            <a:ext cx="457200" cy="476250"/>
          </a:xfrm>
          <a:prstGeom prst="rect">
            <a:avLst/>
          </a:prstGeom>
          <a:noFill/>
        </p:spPr>
        <p:txBody>
          <a:bodyPr anchor="b"/>
          <a:lstStyle/>
          <a:p>
            <a:pPr algn="ctr">
              <a:defRPr/>
            </a:pPr>
            <a:r>
              <a:rPr lang="en-US" sz="1200">
                <a:solidFill>
                  <a:schemeClr val="bg2">
                    <a:shade val="50000"/>
                    <a:satMod val="200000"/>
                  </a:schemeClr>
                </a:solidFill>
              </a:rPr>
              <a:t></a:t>
            </a:r>
          </a:p>
        </p:txBody>
      </p:sp>
      <p:sp>
        <p:nvSpPr>
          <p:cNvPr id="9" name="Text Box 3"/>
          <p:cNvSpPr txBox="1">
            <a:spLocks noGrp="1"/>
          </p:cNvSpPr>
          <p:nvPr/>
        </p:nvSpPr>
        <p:spPr>
          <a:xfrm>
            <a:off x="8613775" y="6305550"/>
            <a:ext cx="457200" cy="476250"/>
          </a:xfrm>
          <a:prstGeom prst="rect">
            <a:avLst/>
          </a:prstGeom>
          <a:noFill/>
        </p:spPr>
        <p:txBody>
          <a:bodyPr anchor="b"/>
          <a:lstStyle/>
          <a:p>
            <a:pPr algn="ctr">
              <a:defRPr/>
            </a:pPr>
            <a:r>
              <a:rPr lang="en-US" sz="1200">
                <a:solidFill>
                  <a:schemeClr val="bg2">
                    <a:shade val="50000"/>
                    <a:satMod val="200000"/>
                  </a:schemeClr>
                </a:solidFill>
              </a:rPr>
              <a:t></a:t>
            </a:r>
          </a:p>
        </p:txBody>
      </p:sp>
      <p:sp>
        <p:nvSpPr>
          <p:cNvPr id="8" name="Text Box 4"/>
          <p:cNvSpPr txBox="1">
            <a:spLocks noGrp="1"/>
          </p:cNvSpPr>
          <p:nvPr/>
        </p:nvSpPr>
        <p:spPr>
          <a:xfrm>
            <a:off x="8613775" y="6305550"/>
            <a:ext cx="457200" cy="476250"/>
          </a:xfrm>
          <a:prstGeom prst="rect">
            <a:avLst/>
          </a:prstGeom>
          <a:noFill/>
        </p:spPr>
        <p:txBody>
          <a:bodyPr anchor="b"/>
          <a:lstStyle/>
          <a:p>
            <a:pPr algn="ctr">
              <a:defRPr/>
            </a:pPr>
            <a:r>
              <a:rPr lang="en-US" sz="1200">
                <a:solidFill>
                  <a:schemeClr val="bg2">
                    <a:shade val="50000"/>
                    <a:satMod val="200000"/>
                  </a:schemeClr>
                </a:solidFill>
              </a:rPr>
              <a:t></a:t>
            </a:r>
          </a:p>
        </p:txBody>
      </p:sp>
      <p:sp>
        <p:nvSpPr>
          <p:cNvPr id="7" name="Text Box 5"/>
          <p:cNvSpPr txBox="1">
            <a:spLocks noGrp="1"/>
          </p:cNvSpPr>
          <p:nvPr/>
        </p:nvSpPr>
        <p:spPr>
          <a:xfrm>
            <a:off x="8613775" y="6305550"/>
            <a:ext cx="457200" cy="476250"/>
          </a:xfrm>
          <a:prstGeom prst="rect">
            <a:avLst/>
          </a:prstGeom>
          <a:noFill/>
        </p:spPr>
        <p:txBody>
          <a:bodyPr anchor="b"/>
          <a:lstStyle/>
          <a:p>
            <a:pPr algn="ctr">
              <a:defRPr/>
            </a:pPr>
            <a:r>
              <a:rPr lang="en-US" sz="1200">
                <a:solidFill>
                  <a:schemeClr val="bg2">
                    <a:shade val="50000"/>
                    <a:satMod val="200000"/>
                  </a:schemeClr>
                </a:solidFill>
              </a:rPr>
              <a:t></a:t>
            </a:r>
          </a:p>
        </p:txBody>
      </p:sp>
      <p:sp>
        <p:nvSpPr>
          <p:cNvPr id="12" name="Rectangle 6"/>
          <p:cNvSpPr>
            <a:spLocks noGrp="1"/>
          </p:cNvSpPr>
          <p:nvPr>
            <p:ph type="title" idx="4294967295"/>
          </p:nvPr>
        </p:nvSpPr>
        <p:spPr>
          <a:xfrm>
            <a:off x="3560763" y="231775"/>
            <a:ext cx="5200650" cy="1511300"/>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Quick Start to Word Processing</a:t>
            </a:r>
          </a:p>
        </p:txBody>
      </p:sp>
      <p:sp>
        <p:nvSpPr>
          <p:cNvPr id="13316" name="Text Box 7"/>
          <p:cNvSpPr txBox="1">
            <a:spLocks noChangeArrowheads="1"/>
          </p:cNvSpPr>
          <p:nvPr/>
        </p:nvSpPr>
        <p:spPr bwMode="auto">
          <a:xfrm>
            <a:off x="4737100" y="3033713"/>
            <a:ext cx="3789363" cy="1200150"/>
          </a:xfrm>
          <a:prstGeom prst="rect">
            <a:avLst/>
          </a:prstGeom>
          <a:noFill/>
          <a:ln w="9525">
            <a:noFill/>
            <a:miter lim="800000"/>
            <a:headEnd/>
            <a:tailEnd/>
          </a:ln>
        </p:spPr>
        <p:txBody>
          <a:bodyPr>
            <a:spAutoFit/>
          </a:bodyPr>
          <a:lstStyle/>
          <a:p>
            <a:pPr algn="ctr" fontAlgn="base">
              <a:spcBef>
                <a:spcPct val="50000"/>
              </a:spcBef>
              <a:spcAft>
                <a:spcPct val="0"/>
              </a:spcAft>
              <a:defRPr/>
            </a:pPr>
            <a:r>
              <a:rPr lang="en-US" sz="2400" dirty="0">
                <a:solidFill>
                  <a:schemeClr val="bg2">
                    <a:lumMod val="25000"/>
                  </a:schemeClr>
                </a:solidFill>
                <a:latin typeface="Arial Narrow" pitchFamily="34" charset="0"/>
              </a:rPr>
              <a:t>Arlene Zimmerly, Coauthor </a:t>
            </a:r>
            <a:r>
              <a:rPr lang="en-US" sz="2400" i="1" dirty="0">
                <a:solidFill>
                  <a:schemeClr val="bg2">
                    <a:lumMod val="25000"/>
                  </a:schemeClr>
                </a:solidFill>
                <a:latin typeface="Arial Narrow" pitchFamily="34" charset="0"/>
              </a:rPr>
              <a:t>Gregg College Keyboarding &amp; Document Processing, </a:t>
            </a:r>
            <a:r>
              <a:rPr lang="en-US" sz="2400" dirty="0">
                <a:solidFill>
                  <a:schemeClr val="bg2">
                    <a:lumMod val="25000"/>
                  </a:schemeClr>
                </a:solidFill>
                <a:latin typeface="Arial Narrow" pitchFamily="34" charset="0"/>
              </a:rPr>
              <a:t>11e</a:t>
            </a:r>
          </a:p>
        </p:txBody>
      </p:sp>
      <p:pic>
        <p:nvPicPr>
          <p:cNvPr id="18440" name="Picture 16" descr="Stock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6438" y="2136775"/>
            <a:ext cx="2490787" cy="2987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8441" name="Text Box 9"/>
          <p:cNvSpPr txBox="1">
            <a:spLocks noChangeArrowheads="1"/>
          </p:cNvSpPr>
          <p:nvPr/>
        </p:nvSpPr>
        <p:spPr bwMode="auto">
          <a:xfrm>
            <a:off x="1668463" y="5816600"/>
            <a:ext cx="710406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spcBef>
                <a:spcPct val="50000"/>
              </a:spcBef>
            </a:pPr>
            <a:r>
              <a:rPr lang="en-US" sz="1400" b="1">
                <a:solidFill>
                  <a:srgbClr val="002060"/>
                </a:solidFill>
                <a:latin typeface="Arial" charset="0"/>
                <a:ea typeface="Verdana" pitchFamily="34" charset="0"/>
                <a:cs typeface="Arial" charset="0"/>
              </a:rPr>
              <a:t>Note:</a:t>
            </a:r>
            <a:r>
              <a:rPr lang="en-US" sz="1400">
                <a:latin typeface="Tahoma" pitchFamily="34" charset="0"/>
              </a:rPr>
              <a:t> This presentation was created for use by instructors or students to provide you with quick steps to creating and saving document processing jobs in Word using Start Work, Edit Work, Browse, and Submit Work routines. Your specific procedures may vary. </a:t>
            </a:r>
          </a:p>
        </p:txBody>
      </p:sp>
      <p:pic>
        <p:nvPicPr>
          <p:cNvPr id="1844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5563" y="449263"/>
            <a:ext cx="914400" cy="96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9879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2"/>
          </p:nvPr>
        </p:nvSpPr>
        <p:spPr/>
        <p:txBody>
          <a:bodyPr/>
          <a:lstStyle/>
          <a:p>
            <a:pPr>
              <a:defRPr/>
            </a:pPr>
            <a:r>
              <a:rPr lang="en-US"/>
              <a:t></a:t>
            </a:r>
            <a:endParaRPr lang="en-US"/>
          </a:p>
        </p:txBody>
      </p:sp>
      <p:sp>
        <p:nvSpPr>
          <p:cNvPr id="11" name="Text Box 2"/>
          <p:cNvSpPr txBox="1">
            <a:spLocks noGrp="1"/>
          </p:cNvSpPr>
          <p:nvPr/>
        </p:nvSpPr>
        <p:spPr>
          <a:xfrm>
            <a:off x="8613775" y="6305550"/>
            <a:ext cx="457200" cy="476250"/>
          </a:xfrm>
          <a:prstGeom prst="rect">
            <a:avLst/>
          </a:prstGeom>
          <a:noFill/>
        </p:spPr>
        <p:txBody>
          <a:bodyPr anchor="b"/>
          <a:lstStyle/>
          <a:p>
            <a:pPr algn="ctr">
              <a:defRPr/>
            </a:pPr>
            <a:r>
              <a:rPr lang="en-US" sz="1200">
                <a:solidFill>
                  <a:schemeClr val="bg2">
                    <a:shade val="50000"/>
                    <a:satMod val="200000"/>
                  </a:schemeClr>
                </a:solidFill>
              </a:rPr>
              <a:t></a:t>
            </a:r>
          </a:p>
        </p:txBody>
      </p:sp>
      <p:sp>
        <p:nvSpPr>
          <p:cNvPr id="10" name="Text Box 3"/>
          <p:cNvSpPr txBox="1">
            <a:spLocks noGrp="1"/>
          </p:cNvSpPr>
          <p:nvPr/>
        </p:nvSpPr>
        <p:spPr>
          <a:xfrm>
            <a:off x="8613775" y="6305550"/>
            <a:ext cx="457200" cy="476250"/>
          </a:xfrm>
          <a:prstGeom prst="rect">
            <a:avLst/>
          </a:prstGeom>
          <a:noFill/>
        </p:spPr>
        <p:txBody>
          <a:bodyPr anchor="b"/>
          <a:lstStyle/>
          <a:p>
            <a:pPr algn="ctr">
              <a:defRPr/>
            </a:pPr>
            <a:r>
              <a:rPr lang="en-US" sz="1200">
                <a:solidFill>
                  <a:schemeClr val="bg2">
                    <a:shade val="50000"/>
                    <a:satMod val="200000"/>
                  </a:schemeClr>
                </a:solidFill>
              </a:rPr>
              <a:t></a:t>
            </a:r>
          </a:p>
        </p:txBody>
      </p:sp>
      <p:sp>
        <p:nvSpPr>
          <p:cNvPr id="9" name="Text Box 4"/>
          <p:cNvSpPr txBox="1">
            <a:spLocks noGrp="1"/>
          </p:cNvSpPr>
          <p:nvPr/>
        </p:nvSpPr>
        <p:spPr>
          <a:xfrm>
            <a:off x="8613775" y="6305550"/>
            <a:ext cx="457200" cy="476250"/>
          </a:xfrm>
          <a:prstGeom prst="rect">
            <a:avLst/>
          </a:prstGeom>
          <a:noFill/>
        </p:spPr>
        <p:txBody>
          <a:bodyPr anchor="b"/>
          <a:lstStyle/>
          <a:p>
            <a:pPr algn="ctr">
              <a:defRPr/>
            </a:pPr>
            <a:r>
              <a:rPr lang="en-US" sz="1200">
                <a:solidFill>
                  <a:schemeClr val="bg2">
                    <a:shade val="50000"/>
                    <a:satMod val="200000"/>
                  </a:schemeClr>
                </a:solidFill>
              </a:rPr>
              <a:t></a:t>
            </a:r>
          </a:p>
        </p:txBody>
      </p:sp>
      <p:sp>
        <p:nvSpPr>
          <p:cNvPr id="8" name="Text Box 5"/>
          <p:cNvSpPr txBox="1">
            <a:spLocks noGrp="1"/>
          </p:cNvSpPr>
          <p:nvPr/>
        </p:nvSpPr>
        <p:spPr>
          <a:xfrm>
            <a:off x="8613775" y="6305550"/>
            <a:ext cx="457200" cy="476250"/>
          </a:xfrm>
          <a:prstGeom prst="rect">
            <a:avLst/>
          </a:prstGeom>
          <a:noFill/>
        </p:spPr>
        <p:txBody>
          <a:bodyPr anchor="b"/>
          <a:lstStyle/>
          <a:p>
            <a:pPr algn="ctr">
              <a:defRPr/>
            </a:pPr>
            <a:r>
              <a:rPr lang="en-US" sz="1200">
                <a:solidFill>
                  <a:schemeClr val="bg2">
                    <a:shade val="50000"/>
                    <a:satMod val="200000"/>
                  </a:schemeClr>
                </a:solidFill>
              </a:rPr>
              <a:t></a:t>
            </a:r>
          </a:p>
        </p:txBody>
      </p:sp>
      <p:sp>
        <p:nvSpPr>
          <p:cNvPr id="6" name="Rectangle 6"/>
          <p:cNvSpPr>
            <a:spLocks noGrp="1"/>
          </p:cNvSpPr>
          <p:nvPr>
            <p:ph type="title" idx="4294967295"/>
          </p:nvPr>
        </p:nvSpPr>
        <p:spPr>
          <a:xfrm>
            <a:off x="1339850" y="0"/>
            <a:ext cx="6656388" cy="1143000"/>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GDP—Edit Work</a:t>
            </a:r>
          </a:p>
        </p:txBody>
      </p:sp>
      <p:sp>
        <p:nvSpPr>
          <p:cNvPr id="7" name="Text Box 7"/>
          <p:cNvSpPr txBox="1"/>
          <p:nvPr/>
        </p:nvSpPr>
        <p:spPr>
          <a:xfrm>
            <a:off x="8528050" y="6340475"/>
            <a:ext cx="498475" cy="369888"/>
          </a:xfrm>
          <a:prstGeom prst="rect">
            <a:avLst/>
          </a:prstGeom>
          <a:noFill/>
        </p:spPr>
        <p:txBody>
          <a:bodyPr>
            <a:spAutoFit/>
          </a:bodyPr>
          <a:lstStyle/>
          <a:p>
            <a:pPr>
              <a:defRPr/>
            </a:pPr>
            <a:r>
              <a:rPr lang="en-US" dirty="0" smtClean="0">
                <a:solidFill>
                  <a:schemeClr val="bg1">
                    <a:lumMod val="65000"/>
                  </a:schemeClr>
                </a:solidFill>
              </a:rPr>
              <a:t>10</a:t>
            </a:r>
            <a:endParaRPr lang="en-US" dirty="0">
              <a:solidFill>
                <a:schemeClr val="bg1">
                  <a:lumMod val="65000"/>
                </a:schemeClr>
              </a:solidFill>
            </a:endParaRPr>
          </a:p>
        </p:txBody>
      </p:sp>
      <p:sp>
        <p:nvSpPr>
          <p:cNvPr id="27656" name="Text Box 8"/>
          <p:cNvSpPr txBox="1">
            <a:spLocks noChangeArrowheads="1"/>
          </p:cNvSpPr>
          <p:nvPr/>
        </p:nvSpPr>
        <p:spPr bwMode="auto">
          <a:xfrm>
            <a:off x="2168525" y="1195388"/>
            <a:ext cx="66246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r>
              <a:rPr lang="en-US" sz="2400" b="1">
                <a:solidFill>
                  <a:srgbClr val="0070C0"/>
                </a:solidFill>
                <a:latin typeface="Arial Narrow" pitchFamily="34" charset="0"/>
              </a:rPr>
              <a:t>Best Practice: </a:t>
            </a:r>
            <a:r>
              <a:rPr lang="en-US" sz="2400">
                <a:latin typeface="Arial Narrow" pitchFamily="34" charset="0"/>
              </a:rPr>
              <a:t>Always note that when GDP downloads a file to be edited, the end of the name is changed to help you recognize the most recent file.</a:t>
            </a:r>
          </a:p>
        </p:txBody>
      </p:sp>
      <p:pic>
        <p:nvPicPr>
          <p:cNvPr id="27657" name="Picture 6" descr="MC90043260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9725" y="1282700"/>
            <a:ext cx="484188" cy="484188"/>
          </a:xfrm>
          <a:prstGeom prst="rect">
            <a:avLst/>
          </a:prstGeom>
          <a:noFill/>
          <a:extLst>
            <a:ext uri="{909E8E84-426E-40DD-AFC4-6F175D3DCCD1}">
              <a14:hiddenFill xmlns:a14="http://schemas.microsoft.com/office/drawing/2010/main">
                <a:solidFill>
                  <a:srgbClr val="FFFFFF"/>
                </a:solidFill>
              </a14:hiddenFill>
            </a:ext>
          </a:extLst>
        </p:spPr>
      </p:pic>
      <p:sp>
        <p:nvSpPr>
          <p:cNvPr id="27658" name="Text Box 10"/>
          <p:cNvSpPr txBox="1">
            <a:spLocks noChangeArrowheads="1"/>
          </p:cNvSpPr>
          <p:nvPr/>
        </p:nvSpPr>
        <p:spPr bwMode="auto">
          <a:xfrm>
            <a:off x="2168525" y="2619375"/>
            <a:ext cx="6624638"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r>
              <a:rPr lang="en-US" sz="2400" b="1">
                <a:solidFill>
                  <a:srgbClr val="0070C0"/>
                </a:solidFill>
                <a:latin typeface="Arial Narrow" pitchFamily="34" charset="0"/>
              </a:rPr>
              <a:t>Best Practice: </a:t>
            </a:r>
            <a:r>
              <a:rPr lang="en-US" sz="2400">
                <a:latin typeface="Arial Narrow" pitchFamily="34" charset="0"/>
              </a:rPr>
              <a:t>Press </a:t>
            </a:r>
            <a:r>
              <a:rPr lang="en-US" sz="2400" b="1">
                <a:latin typeface="Arial Narrow" pitchFamily="34" charset="0"/>
              </a:rPr>
              <a:t>Alt + Tab </a:t>
            </a:r>
            <a:r>
              <a:rPr lang="en-US" sz="2400">
                <a:latin typeface="Arial Narrow" pitchFamily="34" charset="0"/>
              </a:rPr>
              <a:t>as you edit to move back and forth from the Scoring Results window to the Word document.</a:t>
            </a:r>
          </a:p>
        </p:txBody>
      </p:sp>
      <p:pic>
        <p:nvPicPr>
          <p:cNvPr id="27659" name="Picture 7" descr="MC90043260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1475" y="2663825"/>
            <a:ext cx="485775" cy="48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814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a:spLocks noGrp="1"/>
          </p:cNvSpPr>
          <p:nvPr>
            <p:ph type="sldNum" sz="quarter" idx="12"/>
          </p:nvPr>
        </p:nvSpPr>
        <p:spPr/>
        <p:txBody>
          <a:bodyPr/>
          <a:lstStyle/>
          <a:p>
            <a:pPr>
              <a:defRPr/>
            </a:pPr>
            <a:r>
              <a:rPr lang="en-US"/>
              <a:t></a:t>
            </a:r>
            <a:endParaRPr lang="en-US"/>
          </a:p>
        </p:txBody>
      </p:sp>
      <p:sp>
        <p:nvSpPr>
          <p:cNvPr id="14" name="Text Box 2"/>
          <p:cNvSpPr txBox="1">
            <a:spLocks noGrp="1"/>
          </p:cNvSpPr>
          <p:nvPr/>
        </p:nvSpPr>
        <p:spPr>
          <a:xfrm>
            <a:off x="8613775" y="6305550"/>
            <a:ext cx="457200" cy="476250"/>
          </a:xfrm>
          <a:prstGeom prst="rect">
            <a:avLst/>
          </a:prstGeom>
          <a:noFill/>
        </p:spPr>
        <p:txBody>
          <a:bodyPr anchor="b"/>
          <a:lstStyle/>
          <a:p>
            <a:pPr algn="ctr">
              <a:defRPr/>
            </a:pPr>
            <a:r>
              <a:rPr lang="en-US" sz="1200">
                <a:solidFill>
                  <a:schemeClr val="bg2">
                    <a:shade val="50000"/>
                    <a:satMod val="200000"/>
                  </a:schemeClr>
                </a:solidFill>
              </a:rPr>
              <a:t></a:t>
            </a:r>
          </a:p>
        </p:txBody>
      </p:sp>
      <p:sp>
        <p:nvSpPr>
          <p:cNvPr id="13" name="Text Box 3"/>
          <p:cNvSpPr txBox="1">
            <a:spLocks noGrp="1"/>
          </p:cNvSpPr>
          <p:nvPr/>
        </p:nvSpPr>
        <p:spPr>
          <a:xfrm>
            <a:off x="8613775" y="6305550"/>
            <a:ext cx="457200" cy="476250"/>
          </a:xfrm>
          <a:prstGeom prst="rect">
            <a:avLst/>
          </a:prstGeom>
          <a:noFill/>
        </p:spPr>
        <p:txBody>
          <a:bodyPr anchor="b"/>
          <a:lstStyle/>
          <a:p>
            <a:pPr algn="ctr">
              <a:defRPr/>
            </a:pPr>
            <a:r>
              <a:rPr lang="en-US" sz="1200">
                <a:solidFill>
                  <a:schemeClr val="bg2">
                    <a:shade val="50000"/>
                    <a:satMod val="200000"/>
                  </a:schemeClr>
                </a:solidFill>
              </a:rPr>
              <a:t></a:t>
            </a:r>
          </a:p>
        </p:txBody>
      </p:sp>
      <p:sp>
        <p:nvSpPr>
          <p:cNvPr id="12" name="Text Box 4"/>
          <p:cNvSpPr txBox="1">
            <a:spLocks noGrp="1"/>
          </p:cNvSpPr>
          <p:nvPr/>
        </p:nvSpPr>
        <p:spPr>
          <a:xfrm>
            <a:off x="8613775" y="6305550"/>
            <a:ext cx="457200" cy="476250"/>
          </a:xfrm>
          <a:prstGeom prst="rect">
            <a:avLst/>
          </a:prstGeom>
          <a:noFill/>
        </p:spPr>
        <p:txBody>
          <a:bodyPr anchor="b"/>
          <a:lstStyle/>
          <a:p>
            <a:pPr algn="ctr">
              <a:defRPr/>
            </a:pPr>
            <a:r>
              <a:rPr lang="en-US" sz="1200">
                <a:solidFill>
                  <a:schemeClr val="bg2">
                    <a:shade val="50000"/>
                    <a:satMod val="200000"/>
                  </a:schemeClr>
                </a:solidFill>
              </a:rPr>
              <a:t></a:t>
            </a:r>
          </a:p>
        </p:txBody>
      </p:sp>
      <p:sp>
        <p:nvSpPr>
          <p:cNvPr id="11" name="Text Box 5"/>
          <p:cNvSpPr txBox="1">
            <a:spLocks noGrp="1"/>
          </p:cNvSpPr>
          <p:nvPr/>
        </p:nvSpPr>
        <p:spPr>
          <a:xfrm>
            <a:off x="8613775" y="6305550"/>
            <a:ext cx="457200" cy="476250"/>
          </a:xfrm>
          <a:prstGeom prst="rect">
            <a:avLst/>
          </a:prstGeom>
          <a:noFill/>
        </p:spPr>
        <p:txBody>
          <a:bodyPr anchor="b"/>
          <a:lstStyle/>
          <a:p>
            <a:pPr algn="ctr">
              <a:defRPr/>
            </a:pPr>
            <a:r>
              <a:rPr lang="en-US" sz="1200">
                <a:solidFill>
                  <a:schemeClr val="bg2">
                    <a:shade val="50000"/>
                    <a:satMod val="200000"/>
                  </a:schemeClr>
                </a:solidFill>
              </a:rPr>
              <a:t></a:t>
            </a:r>
          </a:p>
        </p:txBody>
      </p:sp>
      <p:sp>
        <p:nvSpPr>
          <p:cNvPr id="8" name="Rectangle 6"/>
          <p:cNvSpPr>
            <a:spLocks noGrp="1"/>
          </p:cNvSpPr>
          <p:nvPr>
            <p:ph type="title" idx="4294967295"/>
          </p:nvPr>
        </p:nvSpPr>
        <p:spPr>
          <a:xfrm>
            <a:off x="2041525" y="274638"/>
            <a:ext cx="7102475" cy="1143000"/>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Feedback?</a:t>
            </a:r>
          </a:p>
        </p:txBody>
      </p:sp>
      <p:sp>
        <p:nvSpPr>
          <p:cNvPr id="28679" name="Rectangle 7"/>
          <p:cNvSpPr>
            <a:spLocks noGrp="1" noChangeArrowheads="1"/>
          </p:cNvSpPr>
          <p:nvPr>
            <p:ph type="body" idx="4294967295"/>
          </p:nvPr>
        </p:nvSpPr>
        <p:spPr>
          <a:xfrm>
            <a:off x="1063625" y="1339850"/>
            <a:ext cx="5284788" cy="1117600"/>
          </a:xfrm>
        </p:spPr>
        <p:txBody>
          <a:bodyPr/>
          <a:lstStyle/>
          <a:p>
            <a:pPr algn="ctr" eaLnBrk="1" hangingPunct="1">
              <a:lnSpc>
                <a:spcPct val="90000"/>
              </a:lnSpc>
              <a:buFont typeface="Wingdings 2" pitchFamily="18" charset="2"/>
              <a:buNone/>
            </a:pPr>
            <a:r>
              <a:rPr lang="en-US" sz="2400"/>
              <a:t>If you have any questions regarding word processing or GDP, please send an e-mail:</a:t>
            </a:r>
          </a:p>
        </p:txBody>
      </p:sp>
      <p:sp>
        <p:nvSpPr>
          <p:cNvPr id="28680" name="Text Box 8"/>
          <p:cNvSpPr txBox="1">
            <a:spLocks noChangeArrowheads="1"/>
          </p:cNvSpPr>
          <p:nvPr/>
        </p:nvSpPr>
        <p:spPr bwMode="auto">
          <a:xfrm>
            <a:off x="1158875" y="5773738"/>
            <a:ext cx="782637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spcBef>
                <a:spcPct val="50000"/>
              </a:spcBef>
            </a:pPr>
            <a:r>
              <a:rPr lang="en-US" sz="1600" b="1">
                <a:solidFill>
                  <a:srgbClr val="002060"/>
                </a:solidFill>
                <a:latin typeface="Arial" charset="0"/>
                <a:ea typeface="Verdana" pitchFamily="34" charset="0"/>
                <a:cs typeface="Arial" charset="0"/>
              </a:rPr>
              <a:t>Note:</a:t>
            </a:r>
            <a:r>
              <a:rPr lang="en-US" sz="1600">
                <a:latin typeface="Tahoma" pitchFamily="34" charset="0"/>
              </a:rPr>
              <a:t> This presentation was created for use by instructors or students to serve as a possible model in a keyboarding course. Your specific course requirements may vary. </a:t>
            </a:r>
          </a:p>
        </p:txBody>
      </p:sp>
      <p:sp>
        <p:nvSpPr>
          <p:cNvPr id="9" name="Rectangle 8"/>
          <p:cNvSpPr/>
          <p:nvPr/>
        </p:nvSpPr>
        <p:spPr>
          <a:xfrm>
            <a:off x="5164411" y="3764778"/>
            <a:ext cx="3118356" cy="1323439"/>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a:defRPr/>
            </a:pPr>
            <a:r>
              <a:rPr lang="en-US" sz="4000" b="1" dirty="0">
                <a:ln w="11430"/>
                <a:solidFill>
                  <a:schemeClr val="tx2">
                    <a:lumMod val="75000"/>
                  </a:schemeClr>
                </a:solidFill>
                <a:effectLst>
                  <a:outerShdw blurRad="80000" dist="40000" dir="5040000" algn="tl">
                    <a:srgbClr val="000000">
                      <a:alpha val="30000"/>
                    </a:srgbClr>
                  </a:outerShdw>
                </a:effectLst>
                <a:latin typeface="Arial Narrow" pitchFamily="34" charset="0"/>
              </a:rPr>
              <a:t>Happy word processing!</a:t>
            </a:r>
            <a:endParaRPr lang="en-US" sz="4000" b="1" dirty="0">
              <a:ln w="11430"/>
              <a:solidFill>
                <a:schemeClr val="tx2">
                  <a:lumMod val="75000"/>
                </a:schemeClr>
              </a:solidFill>
              <a:effectLst>
                <a:outerShdw blurRad="80000" dist="40000" dir="5040000" algn="tl">
                  <a:srgbClr val="000000">
                    <a:alpha val="30000"/>
                  </a:srgbClr>
                </a:outerShdw>
              </a:effectLst>
            </a:endParaRPr>
          </a:p>
        </p:txBody>
      </p:sp>
      <p:pic>
        <p:nvPicPr>
          <p:cNvPr id="28682" name="Picture 9"/>
          <p:cNvPicPr>
            <a:picLocks noChangeAspect="1" noChangeArrowheads="1"/>
          </p:cNvPicPr>
          <p:nvPr/>
        </p:nvPicPr>
        <p:blipFill>
          <a:blip r:embed="rId3">
            <a:extLst>
              <a:ext uri="{28A0092B-C50C-407E-A947-70E740481C1C}">
                <a14:useLocalDpi xmlns:a14="http://schemas.microsoft.com/office/drawing/2010/main" val="0"/>
              </a:ext>
            </a:extLst>
          </a:blip>
          <a:srcRect r="3036" b="8652"/>
          <a:stretch>
            <a:fillRect/>
          </a:stretch>
        </p:blipFill>
        <p:spPr bwMode="auto">
          <a:xfrm>
            <a:off x="1804988" y="2586038"/>
            <a:ext cx="3776662" cy="2952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683" name="Picture 1" descr="MCj0426084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70713" y="207963"/>
            <a:ext cx="1841500" cy="1631950"/>
          </a:xfrm>
          <a:prstGeom prst="rect">
            <a:avLst/>
          </a:prstGeom>
          <a:noFill/>
          <a:extLst>
            <a:ext uri="{909E8E84-426E-40DD-AFC4-6F175D3DCCD1}">
              <a14:hiddenFill xmlns:a14="http://schemas.microsoft.com/office/drawing/2010/main">
                <a:solidFill>
                  <a:srgbClr val="FFFFFF"/>
                </a:solidFill>
              </a14:hiddenFill>
            </a:ext>
          </a:extLst>
        </p:spPr>
      </p:pic>
      <p:pic>
        <p:nvPicPr>
          <p:cNvPr id="28685"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36750" y="3465513"/>
            <a:ext cx="3211513" cy="1873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2200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p:txBody>
          <a:bodyPr/>
          <a:lstStyle/>
          <a:p>
            <a:pPr>
              <a:defRPr/>
            </a:pPr>
            <a:r>
              <a:rPr lang="en-US"/>
              <a:t></a:t>
            </a:r>
            <a:endParaRPr lang="en-US"/>
          </a:p>
        </p:txBody>
      </p:sp>
      <p:sp>
        <p:nvSpPr>
          <p:cNvPr id="10" name="Text Box 2"/>
          <p:cNvSpPr txBox="1">
            <a:spLocks noGrp="1"/>
          </p:cNvSpPr>
          <p:nvPr/>
        </p:nvSpPr>
        <p:spPr>
          <a:xfrm>
            <a:off x="8613775" y="6305550"/>
            <a:ext cx="457200" cy="476250"/>
          </a:xfrm>
          <a:prstGeom prst="rect">
            <a:avLst/>
          </a:prstGeom>
          <a:noFill/>
        </p:spPr>
        <p:txBody>
          <a:bodyPr anchor="b"/>
          <a:lstStyle/>
          <a:p>
            <a:pPr algn="ctr">
              <a:defRPr/>
            </a:pPr>
            <a:r>
              <a:rPr lang="en-US" sz="1200">
                <a:solidFill>
                  <a:schemeClr val="bg2">
                    <a:shade val="50000"/>
                    <a:satMod val="200000"/>
                  </a:schemeClr>
                </a:solidFill>
              </a:rPr>
              <a:t></a:t>
            </a:r>
          </a:p>
        </p:txBody>
      </p:sp>
      <p:sp>
        <p:nvSpPr>
          <p:cNvPr id="9" name="Text Box 3"/>
          <p:cNvSpPr txBox="1">
            <a:spLocks noGrp="1"/>
          </p:cNvSpPr>
          <p:nvPr/>
        </p:nvSpPr>
        <p:spPr>
          <a:xfrm>
            <a:off x="8613775" y="6305550"/>
            <a:ext cx="457200" cy="476250"/>
          </a:xfrm>
          <a:prstGeom prst="rect">
            <a:avLst/>
          </a:prstGeom>
          <a:noFill/>
        </p:spPr>
        <p:txBody>
          <a:bodyPr anchor="b"/>
          <a:lstStyle/>
          <a:p>
            <a:pPr algn="ctr">
              <a:defRPr/>
            </a:pPr>
            <a:r>
              <a:rPr lang="en-US" sz="1200">
                <a:solidFill>
                  <a:schemeClr val="bg2">
                    <a:shade val="50000"/>
                    <a:satMod val="200000"/>
                  </a:schemeClr>
                </a:solidFill>
              </a:rPr>
              <a:t></a:t>
            </a:r>
          </a:p>
        </p:txBody>
      </p:sp>
      <p:sp>
        <p:nvSpPr>
          <p:cNvPr id="8" name="Text Box 4"/>
          <p:cNvSpPr txBox="1">
            <a:spLocks noGrp="1"/>
          </p:cNvSpPr>
          <p:nvPr/>
        </p:nvSpPr>
        <p:spPr>
          <a:xfrm>
            <a:off x="8613775" y="6305550"/>
            <a:ext cx="457200" cy="476250"/>
          </a:xfrm>
          <a:prstGeom prst="rect">
            <a:avLst/>
          </a:prstGeom>
          <a:noFill/>
        </p:spPr>
        <p:txBody>
          <a:bodyPr anchor="b"/>
          <a:lstStyle/>
          <a:p>
            <a:pPr algn="ctr">
              <a:defRPr/>
            </a:pPr>
            <a:r>
              <a:rPr lang="en-US" sz="1200">
                <a:solidFill>
                  <a:schemeClr val="bg2">
                    <a:shade val="50000"/>
                    <a:satMod val="200000"/>
                  </a:schemeClr>
                </a:solidFill>
              </a:rPr>
              <a:t></a:t>
            </a:r>
          </a:p>
        </p:txBody>
      </p:sp>
      <p:sp>
        <p:nvSpPr>
          <p:cNvPr id="6" name="Text Box 5"/>
          <p:cNvSpPr txBox="1">
            <a:spLocks noGrp="1"/>
          </p:cNvSpPr>
          <p:nvPr/>
        </p:nvSpPr>
        <p:spPr>
          <a:xfrm>
            <a:off x="8613775" y="6305550"/>
            <a:ext cx="457200" cy="476250"/>
          </a:xfrm>
          <a:prstGeom prst="rect">
            <a:avLst/>
          </a:prstGeom>
          <a:noFill/>
        </p:spPr>
        <p:txBody>
          <a:bodyPr anchor="b"/>
          <a:lstStyle/>
          <a:p>
            <a:pPr algn="ctr">
              <a:defRPr/>
            </a:pPr>
            <a:r>
              <a:rPr lang="en-US" sz="1200">
                <a:solidFill>
                  <a:schemeClr val="bg2">
                    <a:shade val="50000"/>
                    <a:satMod val="200000"/>
                  </a:schemeClr>
                </a:solidFill>
              </a:rPr>
              <a:t></a:t>
            </a:r>
          </a:p>
        </p:txBody>
      </p:sp>
      <p:sp>
        <p:nvSpPr>
          <p:cNvPr id="7" name="Rectangle 6"/>
          <p:cNvSpPr>
            <a:spLocks noGrp="1"/>
          </p:cNvSpPr>
          <p:nvPr>
            <p:ph type="title" idx="4294967295"/>
          </p:nvPr>
        </p:nvSpPr>
        <p:spPr>
          <a:xfrm>
            <a:off x="1339850" y="233363"/>
            <a:ext cx="7485063" cy="1143000"/>
          </a:xfrm>
        </p:spPr>
        <p:txBody>
          <a:bodyPr>
            <a:normAutofit fontScale="90000"/>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Practice Exercises and Document Processing Jobs</a:t>
            </a:r>
          </a:p>
        </p:txBody>
      </p:sp>
      <p:sp>
        <p:nvSpPr>
          <p:cNvPr id="19463" name="Rectangle 7" descr="Rectangle: Click to edit Master text styles&#10;Second level&#10;Third level&#10;Fourth level&#10;Fifth level"/>
          <p:cNvSpPr>
            <a:spLocks noGrp="1" noChangeArrowheads="1"/>
          </p:cNvSpPr>
          <p:nvPr>
            <p:ph type="body" idx="4294967295"/>
          </p:nvPr>
        </p:nvSpPr>
        <p:spPr>
          <a:xfrm>
            <a:off x="1125538" y="1828800"/>
            <a:ext cx="7231062" cy="3508375"/>
          </a:xfrm>
        </p:spPr>
        <p:txBody>
          <a:bodyPr/>
          <a:lstStyle/>
          <a:p>
            <a:pPr eaLnBrk="1" hangingPunct="1">
              <a:lnSpc>
                <a:spcPct val="90000"/>
              </a:lnSpc>
              <a:spcAft>
                <a:spcPts val="1200"/>
              </a:spcAft>
              <a:buFont typeface="Wingdings" pitchFamily="2" charset="2"/>
              <a:buChar char="§"/>
            </a:pPr>
            <a:r>
              <a:rPr lang="en-US" sz="2400">
                <a:latin typeface="Arial "/>
              </a:rPr>
              <a:t>For detailed information on completing Practice exercises, document processing jobs, proofreading checks, and annotations, see the movie “Orientation to Word Processing.”</a:t>
            </a:r>
          </a:p>
          <a:p>
            <a:pPr eaLnBrk="1" hangingPunct="1">
              <a:lnSpc>
                <a:spcPct val="90000"/>
              </a:lnSpc>
              <a:spcAft>
                <a:spcPts val="1200"/>
              </a:spcAft>
              <a:buFont typeface="Wingdings" pitchFamily="2" charset="2"/>
              <a:buChar char="§"/>
            </a:pPr>
            <a:r>
              <a:rPr lang="en-US" sz="2400">
                <a:latin typeface="Arial" charset="0"/>
                <a:cs typeface="Arial" charset="0"/>
              </a:rPr>
              <a:t>A complete listing of all GDP resources including all GDP movies can be found at the </a:t>
            </a:r>
            <a:r>
              <a:rPr lang="en-US" sz="2400">
                <a:latin typeface="Arial" charset="0"/>
                <a:cs typeface="Arial" charset="0"/>
                <a:hlinkClick r:id="rId3"/>
              </a:rPr>
              <a:t>GDP Movie Channel</a:t>
            </a:r>
            <a:r>
              <a:rPr lang="en-US" sz="2400">
                <a:latin typeface="Arial" charset="0"/>
                <a:cs typeface="Arial" charset="0"/>
              </a:rPr>
              <a:t> or by visiting the </a:t>
            </a:r>
            <a:r>
              <a:rPr lang="en-US" sz="2400">
                <a:latin typeface="Arial" charset="0"/>
                <a:cs typeface="Arial" charset="0"/>
                <a:hlinkClick r:id="rId4"/>
              </a:rPr>
              <a:t>Resources &amp; Tests</a:t>
            </a:r>
            <a:r>
              <a:rPr lang="en-US" sz="2400">
                <a:latin typeface="Arial" charset="0"/>
                <a:cs typeface="Arial" charset="0"/>
              </a:rPr>
              <a:t> page at the </a:t>
            </a:r>
            <a:r>
              <a:rPr lang="en-US" sz="2400">
                <a:latin typeface="Arial" charset="0"/>
                <a:cs typeface="Arial" charset="0"/>
                <a:hlinkClick r:id="rId4"/>
              </a:rPr>
              <a:t>Keyboarding 11e</a:t>
            </a:r>
            <a:r>
              <a:rPr lang="en-US" sz="2400">
                <a:latin typeface="Arial" charset="0"/>
                <a:cs typeface="Arial" charset="0"/>
              </a:rPr>
              <a:t> Web site at </a:t>
            </a:r>
            <a:r>
              <a:rPr lang="en-US" sz="2400">
                <a:latin typeface="Arial" charset="0"/>
                <a:cs typeface="Arial" charset="0"/>
                <a:hlinkClick r:id="rId5"/>
              </a:rPr>
              <a:t>gdpkeyboarding.com</a:t>
            </a:r>
            <a:r>
              <a:rPr lang="en-US" sz="2400">
                <a:latin typeface="Arial" charset="0"/>
                <a:cs typeface="Arial" charset="0"/>
              </a:rPr>
              <a:t>.</a:t>
            </a:r>
          </a:p>
        </p:txBody>
      </p:sp>
      <p:sp>
        <p:nvSpPr>
          <p:cNvPr id="5" name="Text Box 8"/>
          <p:cNvSpPr txBox="1"/>
          <p:nvPr/>
        </p:nvSpPr>
        <p:spPr>
          <a:xfrm>
            <a:off x="8580438" y="6340475"/>
            <a:ext cx="500062" cy="368300"/>
          </a:xfrm>
          <a:prstGeom prst="rect">
            <a:avLst/>
          </a:prstGeom>
          <a:noFill/>
        </p:spPr>
        <p:txBody>
          <a:bodyPr>
            <a:spAutoFit/>
          </a:bodyPr>
          <a:lstStyle/>
          <a:p>
            <a:pPr>
              <a:defRPr/>
            </a:pPr>
            <a:r>
              <a:rPr lang="en-US" dirty="0">
                <a:solidFill>
                  <a:schemeClr val="bg1">
                    <a:lumMod val="65000"/>
                  </a:schemeClr>
                </a:solidFill>
              </a:rPr>
              <a:t>2</a:t>
            </a:r>
          </a:p>
        </p:txBody>
      </p:sp>
    </p:spTree>
    <p:extLst>
      <p:ext uri="{BB962C8B-B14F-4D97-AF65-F5344CB8AC3E}">
        <p14:creationId xmlns:p14="http://schemas.microsoft.com/office/powerpoint/2010/main" val="652441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p:cNvSpPr>
            <a:spLocks noGrp="1"/>
          </p:cNvSpPr>
          <p:nvPr>
            <p:ph type="sldNum" sz="quarter" idx="12"/>
          </p:nvPr>
        </p:nvSpPr>
        <p:spPr/>
        <p:txBody>
          <a:bodyPr/>
          <a:lstStyle/>
          <a:p>
            <a:pPr>
              <a:defRPr/>
            </a:pPr>
            <a:r>
              <a:rPr lang="en-US"/>
              <a:t></a:t>
            </a:r>
            <a:endParaRPr lang="en-US"/>
          </a:p>
        </p:txBody>
      </p:sp>
      <p:sp>
        <p:nvSpPr>
          <p:cNvPr id="12" name="Text Box 2"/>
          <p:cNvSpPr txBox="1">
            <a:spLocks noGrp="1"/>
          </p:cNvSpPr>
          <p:nvPr/>
        </p:nvSpPr>
        <p:spPr>
          <a:xfrm>
            <a:off x="8613775" y="6305550"/>
            <a:ext cx="457200" cy="476250"/>
          </a:xfrm>
          <a:prstGeom prst="rect">
            <a:avLst/>
          </a:prstGeom>
          <a:noFill/>
        </p:spPr>
        <p:txBody>
          <a:bodyPr anchor="b"/>
          <a:lstStyle/>
          <a:p>
            <a:pPr algn="ctr">
              <a:defRPr/>
            </a:pPr>
            <a:r>
              <a:rPr lang="en-US" sz="1200">
                <a:solidFill>
                  <a:schemeClr val="bg2">
                    <a:shade val="50000"/>
                    <a:satMod val="200000"/>
                  </a:schemeClr>
                </a:solidFill>
              </a:rPr>
              <a:t></a:t>
            </a:r>
          </a:p>
        </p:txBody>
      </p:sp>
      <p:sp>
        <p:nvSpPr>
          <p:cNvPr id="10" name="Text Box 3"/>
          <p:cNvSpPr txBox="1">
            <a:spLocks noGrp="1"/>
          </p:cNvSpPr>
          <p:nvPr/>
        </p:nvSpPr>
        <p:spPr>
          <a:xfrm>
            <a:off x="8613775" y="6305550"/>
            <a:ext cx="457200" cy="476250"/>
          </a:xfrm>
          <a:prstGeom prst="rect">
            <a:avLst/>
          </a:prstGeom>
          <a:noFill/>
        </p:spPr>
        <p:txBody>
          <a:bodyPr anchor="b"/>
          <a:lstStyle/>
          <a:p>
            <a:pPr algn="ctr">
              <a:defRPr/>
            </a:pPr>
            <a:r>
              <a:rPr lang="en-US" sz="1200">
                <a:solidFill>
                  <a:schemeClr val="bg2">
                    <a:shade val="50000"/>
                    <a:satMod val="200000"/>
                  </a:schemeClr>
                </a:solidFill>
              </a:rPr>
              <a:t></a:t>
            </a:r>
          </a:p>
        </p:txBody>
      </p:sp>
      <p:sp>
        <p:nvSpPr>
          <p:cNvPr id="9" name="Text Box 4"/>
          <p:cNvSpPr txBox="1">
            <a:spLocks noGrp="1"/>
          </p:cNvSpPr>
          <p:nvPr/>
        </p:nvSpPr>
        <p:spPr>
          <a:xfrm>
            <a:off x="8613775" y="6305550"/>
            <a:ext cx="457200" cy="476250"/>
          </a:xfrm>
          <a:prstGeom prst="rect">
            <a:avLst/>
          </a:prstGeom>
          <a:noFill/>
        </p:spPr>
        <p:txBody>
          <a:bodyPr anchor="b"/>
          <a:lstStyle/>
          <a:p>
            <a:pPr algn="ctr">
              <a:defRPr/>
            </a:pPr>
            <a:r>
              <a:rPr lang="en-US" sz="1200">
                <a:solidFill>
                  <a:schemeClr val="bg2">
                    <a:shade val="50000"/>
                    <a:satMod val="200000"/>
                  </a:schemeClr>
                </a:solidFill>
              </a:rPr>
              <a:t></a:t>
            </a:r>
          </a:p>
        </p:txBody>
      </p:sp>
      <p:sp>
        <p:nvSpPr>
          <p:cNvPr id="8" name="Text Box 5"/>
          <p:cNvSpPr txBox="1">
            <a:spLocks noGrp="1"/>
          </p:cNvSpPr>
          <p:nvPr/>
        </p:nvSpPr>
        <p:spPr>
          <a:xfrm>
            <a:off x="8613775" y="6305550"/>
            <a:ext cx="457200" cy="476250"/>
          </a:xfrm>
          <a:prstGeom prst="rect">
            <a:avLst/>
          </a:prstGeom>
          <a:noFill/>
        </p:spPr>
        <p:txBody>
          <a:bodyPr anchor="b"/>
          <a:lstStyle/>
          <a:p>
            <a:pPr algn="ctr">
              <a:defRPr/>
            </a:pPr>
            <a:r>
              <a:rPr lang="en-US" sz="1200">
                <a:solidFill>
                  <a:schemeClr val="bg2">
                    <a:shade val="50000"/>
                    <a:satMod val="200000"/>
                  </a:schemeClr>
                </a:solidFill>
              </a:rPr>
              <a:t></a:t>
            </a:r>
          </a:p>
        </p:txBody>
      </p:sp>
      <p:sp>
        <p:nvSpPr>
          <p:cNvPr id="7" name="Rectangle 6"/>
          <p:cNvSpPr>
            <a:spLocks noGrp="1"/>
          </p:cNvSpPr>
          <p:nvPr>
            <p:ph type="title" idx="4294967295"/>
          </p:nvPr>
        </p:nvSpPr>
        <p:spPr>
          <a:xfrm>
            <a:off x="1346200" y="0"/>
            <a:ext cx="7499350" cy="1143000"/>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File Management</a:t>
            </a:r>
          </a:p>
        </p:txBody>
      </p:sp>
      <p:sp>
        <p:nvSpPr>
          <p:cNvPr id="20487" name="Rectangle 7"/>
          <p:cNvSpPr>
            <a:spLocks noChangeArrowheads="1"/>
          </p:cNvSpPr>
          <p:nvPr/>
        </p:nvSpPr>
        <p:spPr bwMode="auto">
          <a:xfrm>
            <a:off x="1371600" y="1092200"/>
            <a:ext cx="7591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20000"/>
              </a:spcBef>
              <a:spcAft>
                <a:spcPct val="0"/>
              </a:spcAft>
            </a:pPr>
            <a:r>
              <a:rPr lang="en-US" sz="2400">
                <a:latin typeface="Arial "/>
              </a:rPr>
              <a:t>To simplify file management, create a GDPFILES directory on the Windows Desktop (or on your flash drive) to segregate all Word files associated with GDP. </a:t>
            </a:r>
          </a:p>
        </p:txBody>
      </p:sp>
      <p:sp>
        <p:nvSpPr>
          <p:cNvPr id="20488" name="Text Box 8" descr="Rectangle: Click to edit Master text styles&#10;Second level&#10;Third level&#10;Fourth level&#10;Fifth level"/>
          <p:cNvSpPr txBox="1">
            <a:spLocks noChangeArrowheads="1"/>
          </p:cNvSpPr>
          <p:nvPr/>
        </p:nvSpPr>
        <p:spPr bwMode="auto">
          <a:xfrm>
            <a:off x="1701800" y="3795713"/>
            <a:ext cx="6835775" cy="208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82575"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nSpc>
                <a:spcPct val="90000"/>
              </a:lnSpc>
              <a:spcBef>
                <a:spcPts val="600"/>
              </a:spcBef>
              <a:buClr>
                <a:schemeClr val="accent1"/>
              </a:buClr>
              <a:buSzPct val="80000"/>
              <a:buFont typeface="Wingdings 2" pitchFamily="18" charset="2"/>
              <a:buChar char=""/>
            </a:pPr>
            <a:endParaRPr lang="en-US" sz="2000"/>
          </a:p>
        </p:txBody>
      </p:sp>
      <p:sp>
        <p:nvSpPr>
          <p:cNvPr id="13" name="Text Box 9" descr="Rectangle: Click to edit Master text styles&#10;Second level&#10;Third level&#10;Fourth level&#10;Fifth level"/>
          <p:cNvSpPr txBox="1">
            <a:spLocks noChangeArrowheads="1"/>
          </p:cNvSpPr>
          <p:nvPr/>
        </p:nvSpPr>
        <p:spPr bwMode="auto">
          <a:xfrm>
            <a:off x="1358900" y="2351088"/>
            <a:ext cx="7561263" cy="2954337"/>
          </a:xfrm>
          <a:prstGeom prst="rect">
            <a:avLst/>
          </a:prstGeom>
          <a:noFill/>
          <a:ln w="9525">
            <a:noFill/>
            <a:miter lim="800000"/>
            <a:headEnd/>
            <a:tailEnd/>
          </a:ln>
        </p:spPr>
        <p:txBody>
          <a:bodyPr/>
          <a:lstStyle/>
          <a:p>
            <a:pPr marL="365125" indent="-282575" fontAlgn="base">
              <a:lnSpc>
                <a:spcPct val="90000"/>
              </a:lnSpc>
              <a:spcBef>
                <a:spcPts val="600"/>
              </a:spcBef>
              <a:spcAft>
                <a:spcPts val="1200"/>
              </a:spcAft>
              <a:buClr>
                <a:schemeClr val="accent1"/>
              </a:buClr>
              <a:buSzPct val="80000"/>
              <a:buFont typeface="Wingdings" pitchFamily="2" charset="2"/>
              <a:buChar char="§"/>
              <a:defRPr/>
            </a:pPr>
            <a:r>
              <a:rPr lang="en-US" sz="2000" dirty="0">
                <a:latin typeface="Arial "/>
              </a:rPr>
              <a:t>Press </a:t>
            </a:r>
            <a:r>
              <a:rPr lang="en-US" sz="2000" b="1" cap="small" dirty="0">
                <a:latin typeface="Arial "/>
              </a:rPr>
              <a:t>Windows</a:t>
            </a:r>
            <a:r>
              <a:rPr lang="en-US" sz="2000" b="1" dirty="0">
                <a:latin typeface="Arial "/>
              </a:rPr>
              <a:t> + M </a:t>
            </a:r>
            <a:r>
              <a:rPr lang="en-US" sz="2000" dirty="0">
                <a:latin typeface="Arial "/>
              </a:rPr>
              <a:t>to show the </a:t>
            </a:r>
            <a:r>
              <a:rPr lang="en-US" sz="2000" b="1" dirty="0">
                <a:latin typeface="Arial "/>
              </a:rPr>
              <a:t>Desktop</a:t>
            </a:r>
            <a:r>
              <a:rPr lang="en-US" sz="2000" dirty="0">
                <a:latin typeface="Arial "/>
              </a:rPr>
              <a:t>.</a:t>
            </a:r>
          </a:p>
          <a:p>
            <a:pPr marL="365125" indent="-282575" fontAlgn="base">
              <a:lnSpc>
                <a:spcPct val="90000"/>
              </a:lnSpc>
              <a:spcBef>
                <a:spcPts val="600"/>
              </a:spcBef>
              <a:spcAft>
                <a:spcPts val="1200"/>
              </a:spcAft>
              <a:buClr>
                <a:schemeClr val="accent1"/>
              </a:buClr>
              <a:buSzPct val="80000"/>
              <a:buFont typeface="Wingdings" pitchFamily="2" charset="2"/>
              <a:buChar char="§"/>
              <a:defRPr/>
            </a:pPr>
            <a:r>
              <a:rPr lang="en-US" sz="2000" dirty="0">
                <a:latin typeface="Arial "/>
              </a:rPr>
              <a:t>Right-click on an open space on the </a:t>
            </a:r>
            <a:r>
              <a:rPr lang="en-US" sz="2000" b="1" dirty="0">
                <a:latin typeface="Arial "/>
              </a:rPr>
              <a:t>Desktop</a:t>
            </a:r>
            <a:r>
              <a:rPr lang="en-US" sz="2000" dirty="0">
                <a:latin typeface="Arial "/>
              </a:rPr>
              <a:t>; click </a:t>
            </a:r>
            <a:r>
              <a:rPr lang="en-US" sz="2000" b="1" dirty="0">
                <a:latin typeface="Arial "/>
              </a:rPr>
              <a:t>New</a:t>
            </a:r>
            <a:r>
              <a:rPr lang="en-US" sz="2000" dirty="0">
                <a:latin typeface="Arial "/>
              </a:rPr>
              <a:t>, </a:t>
            </a:r>
            <a:r>
              <a:rPr lang="en-US" sz="2000" b="1" dirty="0">
                <a:latin typeface="Arial "/>
              </a:rPr>
              <a:t>Folder</a:t>
            </a:r>
            <a:r>
              <a:rPr lang="en-US" sz="2000" dirty="0">
                <a:latin typeface="Arial "/>
              </a:rPr>
              <a:t>.</a:t>
            </a:r>
          </a:p>
          <a:p>
            <a:pPr marL="365125" indent="-282575" fontAlgn="base">
              <a:lnSpc>
                <a:spcPct val="90000"/>
              </a:lnSpc>
              <a:spcBef>
                <a:spcPts val="600"/>
              </a:spcBef>
              <a:spcAft>
                <a:spcPts val="1200"/>
              </a:spcAft>
              <a:buClr>
                <a:schemeClr val="accent1"/>
              </a:buClr>
              <a:buSzPct val="80000"/>
              <a:buFont typeface="Wingdings" pitchFamily="2" charset="2"/>
              <a:buChar char="§"/>
              <a:defRPr/>
            </a:pPr>
            <a:r>
              <a:rPr lang="en-US" sz="2000" dirty="0">
                <a:latin typeface="Arial "/>
              </a:rPr>
              <a:t>With </a:t>
            </a:r>
            <a:r>
              <a:rPr lang="en-US" sz="2000" b="1" dirty="0">
                <a:latin typeface="Arial "/>
              </a:rPr>
              <a:t>New Folder </a:t>
            </a:r>
            <a:r>
              <a:rPr lang="en-US" sz="2000" dirty="0">
                <a:latin typeface="Arial "/>
              </a:rPr>
              <a:t>still highlighted in the folder name box, type </a:t>
            </a:r>
            <a:r>
              <a:rPr lang="en-US" sz="2000" b="1" dirty="0">
                <a:latin typeface="Arial "/>
              </a:rPr>
              <a:t>GDPFILES</a:t>
            </a:r>
            <a:r>
              <a:rPr lang="en-US" sz="2000" dirty="0">
                <a:latin typeface="Arial "/>
              </a:rPr>
              <a:t>; press </a:t>
            </a:r>
            <a:r>
              <a:rPr lang="en-US" sz="2000" b="1" cap="small" dirty="0">
                <a:latin typeface="Arial "/>
              </a:rPr>
              <a:t>Enter</a:t>
            </a:r>
            <a:r>
              <a:rPr lang="en-US" sz="2000" dirty="0">
                <a:latin typeface="Arial "/>
              </a:rPr>
              <a:t>.</a:t>
            </a:r>
          </a:p>
          <a:p>
            <a:pPr marL="365125" indent="-282575" fontAlgn="base">
              <a:lnSpc>
                <a:spcPct val="90000"/>
              </a:lnSpc>
              <a:spcBef>
                <a:spcPts val="600"/>
              </a:spcBef>
              <a:spcAft>
                <a:spcPts val="1200"/>
              </a:spcAft>
              <a:buClr>
                <a:schemeClr val="accent1"/>
              </a:buClr>
              <a:buSzPct val="80000"/>
              <a:buFont typeface="Wingdings" pitchFamily="2" charset="2"/>
              <a:buChar char="§"/>
              <a:defRPr/>
            </a:pPr>
            <a:r>
              <a:rPr lang="en-US" sz="2000" dirty="0">
                <a:latin typeface="Arial "/>
              </a:rPr>
              <a:t>Double-click the folder to open </a:t>
            </a:r>
            <a:r>
              <a:rPr lang="en-US" sz="2000" b="1" dirty="0">
                <a:latin typeface="Arial "/>
              </a:rPr>
              <a:t>Windows</a:t>
            </a:r>
            <a:r>
              <a:rPr lang="en-US" sz="2000" dirty="0">
                <a:latin typeface="Arial "/>
              </a:rPr>
              <a:t> </a:t>
            </a:r>
            <a:r>
              <a:rPr lang="en-US" sz="2000" b="1" dirty="0">
                <a:latin typeface="Arial "/>
              </a:rPr>
              <a:t>Explorer</a:t>
            </a:r>
            <a:r>
              <a:rPr lang="en-US" sz="2000" dirty="0">
                <a:latin typeface="Arial "/>
              </a:rPr>
              <a:t>; click inside the </a:t>
            </a:r>
            <a:r>
              <a:rPr lang="en-US" sz="2000" b="1" dirty="0">
                <a:latin typeface="Arial "/>
              </a:rPr>
              <a:t>Address</a:t>
            </a:r>
            <a:r>
              <a:rPr lang="en-US" sz="2000" dirty="0">
                <a:latin typeface="Arial "/>
              </a:rPr>
              <a:t> box to display and highlight the directory path.</a:t>
            </a:r>
          </a:p>
        </p:txBody>
      </p:sp>
      <p:sp>
        <p:nvSpPr>
          <p:cNvPr id="20490" name="Rectangle 10"/>
          <p:cNvSpPr>
            <a:spLocks noChangeArrowheads="1"/>
          </p:cNvSpPr>
          <p:nvPr/>
        </p:nvSpPr>
        <p:spPr bwMode="auto">
          <a:xfrm>
            <a:off x="1266825" y="6057900"/>
            <a:ext cx="75914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20000"/>
              </a:spcBef>
              <a:spcAft>
                <a:spcPct val="0"/>
              </a:spcAft>
            </a:pPr>
            <a:r>
              <a:rPr lang="en-US" sz="1600" b="1">
                <a:solidFill>
                  <a:srgbClr val="002060"/>
                </a:solidFill>
                <a:latin typeface="Arial" charset="0"/>
                <a:ea typeface="Verdana" pitchFamily="34" charset="0"/>
                <a:cs typeface="Arial" charset="0"/>
              </a:rPr>
              <a:t>Note</a:t>
            </a:r>
            <a:r>
              <a:rPr lang="en-US" sz="1600">
                <a:solidFill>
                  <a:srgbClr val="002060"/>
                </a:solidFill>
                <a:latin typeface="Arial" charset="0"/>
                <a:ea typeface="Verdana" pitchFamily="34" charset="0"/>
                <a:cs typeface="Arial" charset="0"/>
              </a:rPr>
              <a:t>: </a:t>
            </a:r>
            <a:r>
              <a:rPr lang="en-US" sz="1600">
                <a:latin typeface="Tahoma" pitchFamily="34" charset="0"/>
                <a:ea typeface="Tahoma" pitchFamily="34" charset="0"/>
                <a:cs typeface="Tahoma" pitchFamily="34" charset="0"/>
              </a:rPr>
              <a:t>See “</a:t>
            </a:r>
            <a:r>
              <a:rPr lang="en-US" sz="1600">
                <a:latin typeface="Tahoma" pitchFamily="34" charset="0"/>
                <a:ea typeface="Tahoma" pitchFamily="34" charset="0"/>
                <a:cs typeface="Tahoma" pitchFamily="34" charset="0"/>
                <a:hlinkClick r:id="rId3"/>
              </a:rPr>
              <a:t>Getting Ready for GDP11e in Internet Explorer</a:t>
            </a:r>
            <a:r>
              <a:rPr lang="en-US" sz="1600">
                <a:latin typeface="Tahoma" pitchFamily="34" charset="0"/>
                <a:ea typeface="Tahoma" pitchFamily="34" charset="0"/>
                <a:cs typeface="Tahoma" pitchFamily="34" charset="0"/>
              </a:rPr>
              <a:t>,” “</a:t>
            </a:r>
            <a:r>
              <a:rPr lang="en-US" sz="1600">
                <a:latin typeface="Arial "/>
              </a:rPr>
              <a:t>Create GDPFILES Directory</a:t>
            </a:r>
            <a:r>
              <a:rPr lang="en-US" sz="1600">
                <a:latin typeface="Tahoma" pitchFamily="34" charset="0"/>
                <a:ea typeface="Tahoma" pitchFamily="34" charset="0"/>
                <a:cs typeface="Tahoma" pitchFamily="34" charset="0"/>
              </a:rPr>
              <a:t>,” for details.</a:t>
            </a:r>
          </a:p>
        </p:txBody>
      </p:sp>
      <p:sp>
        <p:nvSpPr>
          <p:cNvPr id="11" name="Text Box 11"/>
          <p:cNvSpPr txBox="1"/>
          <p:nvPr/>
        </p:nvSpPr>
        <p:spPr>
          <a:xfrm>
            <a:off x="8580438" y="6340475"/>
            <a:ext cx="500062" cy="368300"/>
          </a:xfrm>
          <a:prstGeom prst="rect">
            <a:avLst/>
          </a:prstGeom>
          <a:noFill/>
        </p:spPr>
        <p:txBody>
          <a:bodyPr>
            <a:spAutoFit/>
          </a:bodyPr>
          <a:lstStyle/>
          <a:p>
            <a:pPr>
              <a:defRPr/>
            </a:pPr>
            <a:r>
              <a:rPr lang="en-US" dirty="0">
                <a:solidFill>
                  <a:schemeClr val="bg1">
                    <a:lumMod val="65000"/>
                  </a:schemeClr>
                </a:solidFill>
              </a:rPr>
              <a:t>3</a:t>
            </a:r>
          </a:p>
        </p:txBody>
      </p:sp>
    </p:spTree>
    <p:extLst>
      <p:ext uri="{BB962C8B-B14F-4D97-AF65-F5344CB8AC3E}">
        <p14:creationId xmlns:p14="http://schemas.microsoft.com/office/powerpoint/2010/main" val="32789573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p:txBody>
          <a:bodyPr/>
          <a:lstStyle/>
          <a:p>
            <a:pPr>
              <a:defRPr/>
            </a:pPr>
            <a:r>
              <a:rPr lang="en-US"/>
              <a:t></a:t>
            </a:r>
            <a:endParaRPr lang="en-US"/>
          </a:p>
        </p:txBody>
      </p:sp>
      <p:sp>
        <p:nvSpPr>
          <p:cNvPr id="10" name="Text Box 2"/>
          <p:cNvSpPr txBox="1">
            <a:spLocks noGrp="1"/>
          </p:cNvSpPr>
          <p:nvPr/>
        </p:nvSpPr>
        <p:spPr>
          <a:xfrm>
            <a:off x="8613775" y="6305550"/>
            <a:ext cx="457200" cy="476250"/>
          </a:xfrm>
          <a:prstGeom prst="rect">
            <a:avLst/>
          </a:prstGeom>
          <a:noFill/>
        </p:spPr>
        <p:txBody>
          <a:bodyPr anchor="b"/>
          <a:lstStyle/>
          <a:p>
            <a:pPr algn="ctr">
              <a:defRPr/>
            </a:pPr>
            <a:r>
              <a:rPr lang="en-US" sz="1200">
                <a:solidFill>
                  <a:schemeClr val="bg2">
                    <a:shade val="50000"/>
                    <a:satMod val="200000"/>
                  </a:schemeClr>
                </a:solidFill>
              </a:rPr>
              <a:t></a:t>
            </a:r>
          </a:p>
        </p:txBody>
      </p:sp>
      <p:sp>
        <p:nvSpPr>
          <p:cNvPr id="9" name="Text Box 3"/>
          <p:cNvSpPr txBox="1">
            <a:spLocks noGrp="1"/>
          </p:cNvSpPr>
          <p:nvPr/>
        </p:nvSpPr>
        <p:spPr>
          <a:xfrm>
            <a:off x="8613775" y="6305550"/>
            <a:ext cx="457200" cy="476250"/>
          </a:xfrm>
          <a:prstGeom prst="rect">
            <a:avLst/>
          </a:prstGeom>
          <a:noFill/>
        </p:spPr>
        <p:txBody>
          <a:bodyPr anchor="b"/>
          <a:lstStyle/>
          <a:p>
            <a:pPr algn="ctr">
              <a:defRPr/>
            </a:pPr>
            <a:r>
              <a:rPr lang="en-US" sz="1200">
                <a:solidFill>
                  <a:schemeClr val="bg2">
                    <a:shade val="50000"/>
                    <a:satMod val="200000"/>
                  </a:schemeClr>
                </a:solidFill>
              </a:rPr>
              <a:t></a:t>
            </a:r>
          </a:p>
        </p:txBody>
      </p:sp>
      <p:sp>
        <p:nvSpPr>
          <p:cNvPr id="8" name="Text Box 4"/>
          <p:cNvSpPr txBox="1">
            <a:spLocks noGrp="1"/>
          </p:cNvSpPr>
          <p:nvPr/>
        </p:nvSpPr>
        <p:spPr>
          <a:xfrm>
            <a:off x="8613775" y="6305550"/>
            <a:ext cx="457200" cy="476250"/>
          </a:xfrm>
          <a:prstGeom prst="rect">
            <a:avLst/>
          </a:prstGeom>
          <a:noFill/>
        </p:spPr>
        <p:txBody>
          <a:bodyPr anchor="b"/>
          <a:lstStyle/>
          <a:p>
            <a:pPr algn="ctr">
              <a:defRPr/>
            </a:pPr>
            <a:r>
              <a:rPr lang="en-US" sz="1200">
                <a:solidFill>
                  <a:schemeClr val="bg2">
                    <a:shade val="50000"/>
                    <a:satMod val="200000"/>
                  </a:schemeClr>
                </a:solidFill>
              </a:rPr>
              <a:t></a:t>
            </a:r>
          </a:p>
        </p:txBody>
      </p:sp>
      <p:sp>
        <p:nvSpPr>
          <p:cNvPr id="5" name="Text Box 5"/>
          <p:cNvSpPr txBox="1">
            <a:spLocks noGrp="1"/>
          </p:cNvSpPr>
          <p:nvPr/>
        </p:nvSpPr>
        <p:spPr>
          <a:xfrm>
            <a:off x="8613775" y="6305550"/>
            <a:ext cx="457200" cy="476250"/>
          </a:xfrm>
          <a:prstGeom prst="rect">
            <a:avLst/>
          </a:prstGeom>
          <a:noFill/>
        </p:spPr>
        <p:txBody>
          <a:bodyPr anchor="b"/>
          <a:lstStyle/>
          <a:p>
            <a:pPr algn="ctr">
              <a:defRPr/>
            </a:pPr>
            <a:r>
              <a:rPr lang="en-US" sz="1200">
                <a:solidFill>
                  <a:schemeClr val="bg2">
                    <a:shade val="50000"/>
                    <a:satMod val="200000"/>
                  </a:schemeClr>
                </a:solidFill>
              </a:rPr>
              <a:t></a:t>
            </a:r>
          </a:p>
        </p:txBody>
      </p:sp>
      <p:sp>
        <p:nvSpPr>
          <p:cNvPr id="6" name="Rectangle 6"/>
          <p:cNvSpPr>
            <a:spLocks noGrp="1"/>
          </p:cNvSpPr>
          <p:nvPr>
            <p:ph type="title" idx="4294967295"/>
          </p:nvPr>
        </p:nvSpPr>
        <p:spPr>
          <a:xfrm>
            <a:off x="1328738" y="0"/>
            <a:ext cx="7315200" cy="1143000"/>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Browser</a:t>
            </a:r>
          </a:p>
        </p:txBody>
      </p:sp>
      <p:sp>
        <p:nvSpPr>
          <p:cNvPr id="11267" name="Rectangle 7" descr="Rectangle: Click to edit Master text styles&#10;Second level&#10;Third level&#10;Fourth level&#10;Fifth level"/>
          <p:cNvSpPr>
            <a:spLocks noGrp="1" noChangeArrowheads="1"/>
          </p:cNvSpPr>
          <p:nvPr>
            <p:ph type="body" idx="4294967295"/>
          </p:nvPr>
        </p:nvSpPr>
        <p:spPr>
          <a:xfrm>
            <a:off x="1690688" y="1216025"/>
            <a:ext cx="7113587" cy="5046663"/>
          </a:xfrm>
        </p:spPr>
        <p:txBody>
          <a:bodyPr>
            <a:normAutofit/>
          </a:bodyPr>
          <a:lstStyle/>
          <a:p>
            <a:pPr marL="365760" indent="-283464" eaLnBrk="1" fontAlgn="auto" hangingPunct="1">
              <a:lnSpc>
                <a:spcPct val="90000"/>
              </a:lnSpc>
              <a:spcAft>
                <a:spcPts val="0"/>
              </a:spcAft>
              <a:buFont typeface="Wingdings" pitchFamily="2" charset="2"/>
              <a:buChar char="§"/>
              <a:defRPr/>
            </a:pPr>
            <a:r>
              <a:rPr lang="en-US" sz="2400" dirty="0">
                <a:latin typeface="Arial "/>
              </a:rPr>
              <a:t>Internet </a:t>
            </a:r>
            <a:r>
              <a:rPr lang="en-US" sz="2400" dirty="0">
                <a:latin typeface="Arial "/>
              </a:rPr>
              <a:t>Explorer 8 </a:t>
            </a:r>
            <a:r>
              <a:rPr lang="en-US" sz="2400" dirty="0">
                <a:latin typeface="Arial "/>
              </a:rPr>
              <a:t>is the browser of choice in this presentation. File management steps will vary with Firefox. For example:</a:t>
            </a:r>
            <a:br>
              <a:rPr lang="en-US" sz="2400" dirty="0">
                <a:latin typeface="Arial "/>
              </a:rPr>
            </a:br>
            <a:r>
              <a:rPr lang="en-US" sz="1000" dirty="0">
                <a:latin typeface="Arial "/>
              </a:rPr>
              <a:t> </a:t>
            </a:r>
            <a:endParaRPr lang="en-US" sz="2400" dirty="0">
              <a:latin typeface="Arial "/>
            </a:endParaRPr>
          </a:p>
          <a:p>
            <a:pPr marL="640080" lvl="1" indent="-237744" eaLnBrk="1" fontAlgn="auto" hangingPunct="1">
              <a:lnSpc>
                <a:spcPct val="90000"/>
              </a:lnSpc>
              <a:spcAft>
                <a:spcPts val="0"/>
              </a:spcAft>
              <a:buFont typeface="Wingdings" pitchFamily="2" charset="2"/>
              <a:buChar char="ü"/>
              <a:defRPr/>
            </a:pPr>
            <a:r>
              <a:rPr lang="en-US" sz="2000" dirty="0">
                <a:latin typeface="Arial "/>
              </a:rPr>
              <a:t>In </a:t>
            </a:r>
            <a:r>
              <a:rPr lang="en-US" sz="2000" b="1" dirty="0">
                <a:solidFill>
                  <a:schemeClr val="accent6"/>
                </a:solidFill>
                <a:latin typeface="Arial "/>
              </a:rPr>
              <a:t>Internet Explorer</a:t>
            </a:r>
            <a:r>
              <a:rPr lang="en-US" sz="2000" dirty="0">
                <a:latin typeface="Arial "/>
              </a:rPr>
              <a:t>, click </a:t>
            </a:r>
            <a:r>
              <a:rPr lang="en-US" sz="2000" b="1" dirty="0">
                <a:latin typeface="Arial "/>
              </a:rPr>
              <a:t>Save</a:t>
            </a:r>
            <a:r>
              <a:rPr lang="en-US" sz="2000" dirty="0">
                <a:latin typeface="Arial "/>
              </a:rPr>
              <a:t>; browse to the </a:t>
            </a:r>
            <a:r>
              <a:rPr lang="en-US" sz="2000" b="1" dirty="0">
                <a:latin typeface="Arial "/>
              </a:rPr>
              <a:t>GDPFILES</a:t>
            </a:r>
            <a:r>
              <a:rPr lang="en-US" sz="2000" dirty="0">
                <a:latin typeface="Arial "/>
              </a:rPr>
              <a:t> directory, and click </a:t>
            </a:r>
            <a:r>
              <a:rPr lang="en-US" sz="2000" b="1" dirty="0">
                <a:latin typeface="Arial "/>
              </a:rPr>
              <a:t>Save</a:t>
            </a:r>
            <a:r>
              <a:rPr lang="en-US" sz="2000" dirty="0">
                <a:latin typeface="Arial "/>
              </a:rPr>
              <a:t>; when the download is complete, click </a:t>
            </a:r>
            <a:r>
              <a:rPr lang="en-US" sz="2000" b="1" dirty="0">
                <a:latin typeface="Arial "/>
              </a:rPr>
              <a:t>Open</a:t>
            </a:r>
            <a:r>
              <a:rPr lang="en-US" sz="2000" dirty="0">
                <a:latin typeface="Arial "/>
              </a:rPr>
              <a:t>. (</a:t>
            </a:r>
            <a:r>
              <a:rPr lang="en-US" sz="2000" dirty="0">
                <a:latin typeface="Tahoma" pitchFamily="34" charset="0"/>
                <a:ea typeface="Tahoma" pitchFamily="34" charset="0"/>
                <a:cs typeface="Tahoma" pitchFamily="34" charset="0"/>
              </a:rPr>
              <a:t>See “</a:t>
            </a:r>
            <a:r>
              <a:rPr lang="en-US" sz="2000" dirty="0">
                <a:latin typeface="Tahoma" pitchFamily="34" charset="0"/>
                <a:ea typeface="Tahoma" pitchFamily="34" charset="0"/>
                <a:cs typeface="Tahoma" pitchFamily="34" charset="0"/>
                <a:hlinkClick r:id="rId3"/>
              </a:rPr>
              <a:t>Getting Ready for GDP11e in Internet Explorer</a:t>
            </a:r>
            <a:r>
              <a:rPr lang="en-US" sz="2000" dirty="0">
                <a:latin typeface="Tahoma" pitchFamily="34" charset="0"/>
                <a:ea typeface="Tahoma" pitchFamily="34" charset="0"/>
                <a:cs typeface="Tahoma" pitchFamily="34" charset="0"/>
              </a:rPr>
              <a:t>” for steps for Internet Explorer 9.)</a:t>
            </a:r>
            <a:endParaRPr lang="en-US" sz="2000" dirty="0">
              <a:latin typeface="Arial "/>
            </a:endParaRPr>
          </a:p>
          <a:p>
            <a:pPr marL="640080" lvl="1" indent="-237744" eaLnBrk="1" fontAlgn="auto" hangingPunct="1">
              <a:lnSpc>
                <a:spcPct val="90000"/>
              </a:lnSpc>
              <a:spcAft>
                <a:spcPts val="0"/>
              </a:spcAft>
              <a:buFont typeface="Wingdings" pitchFamily="2" charset="2"/>
              <a:buChar char="ü"/>
              <a:defRPr/>
            </a:pPr>
            <a:r>
              <a:rPr lang="en-US" sz="2000" dirty="0">
                <a:latin typeface="Arial "/>
              </a:rPr>
              <a:t>In </a:t>
            </a:r>
            <a:r>
              <a:rPr lang="en-US" sz="2000" b="1" dirty="0">
                <a:solidFill>
                  <a:schemeClr val="accent6"/>
                </a:solidFill>
                <a:latin typeface="Arial "/>
              </a:rPr>
              <a:t>Firefox</a:t>
            </a:r>
            <a:r>
              <a:rPr lang="en-US" sz="2000" dirty="0">
                <a:latin typeface="Arial "/>
              </a:rPr>
              <a:t>, click </a:t>
            </a:r>
            <a:r>
              <a:rPr lang="en-US" sz="2000" b="1" dirty="0">
                <a:latin typeface="Arial "/>
              </a:rPr>
              <a:t>Save</a:t>
            </a:r>
            <a:r>
              <a:rPr lang="en-US" sz="2000" dirty="0">
                <a:latin typeface="Arial "/>
              </a:rPr>
              <a:t> </a:t>
            </a:r>
            <a:r>
              <a:rPr lang="en-US" sz="2000" b="1" dirty="0">
                <a:latin typeface="Arial "/>
              </a:rPr>
              <a:t>File</a:t>
            </a:r>
            <a:r>
              <a:rPr lang="en-US" sz="2000" dirty="0">
                <a:latin typeface="Arial "/>
              </a:rPr>
              <a:t>, </a:t>
            </a:r>
            <a:r>
              <a:rPr lang="en-US" sz="2000" b="1" dirty="0">
                <a:latin typeface="Arial "/>
              </a:rPr>
              <a:t>OK</a:t>
            </a:r>
            <a:r>
              <a:rPr lang="en-US" sz="2000" dirty="0">
                <a:latin typeface="Arial "/>
              </a:rPr>
              <a:t>; double-click the file name in the </a:t>
            </a:r>
            <a:r>
              <a:rPr lang="en-US" sz="2000" b="1" dirty="0">
                <a:latin typeface="Arial "/>
              </a:rPr>
              <a:t>Downloads</a:t>
            </a:r>
            <a:r>
              <a:rPr lang="en-US" sz="2000" dirty="0">
                <a:latin typeface="Arial "/>
              </a:rPr>
              <a:t> list to open it.</a:t>
            </a:r>
            <a:br>
              <a:rPr lang="en-US" sz="2000" dirty="0">
                <a:latin typeface="Arial "/>
              </a:rPr>
            </a:br>
            <a:r>
              <a:rPr lang="en-US" sz="1050" dirty="0">
                <a:latin typeface="Arial "/>
              </a:rPr>
              <a:t> </a:t>
            </a:r>
            <a:endParaRPr lang="en-US" sz="2000" dirty="0">
              <a:latin typeface="Arial "/>
            </a:endParaRPr>
          </a:p>
          <a:p>
            <a:pPr marL="365760" indent="-283464" eaLnBrk="1" fontAlgn="auto" hangingPunct="1">
              <a:lnSpc>
                <a:spcPct val="90000"/>
              </a:lnSpc>
              <a:spcAft>
                <a:spcPts val="0"/>
              </a:spcAft>
              <a:buFont typeface="Wingdings" pitchFamily="2" charset="2"/>
              <a:buChar char="§"/>
              <a:defRPr/>
            </a:pPr>
            <a:r>
              <a:rPr lang="en-US" sz="2400" dirty="0">
                <a:latin typeface="Arial "/>
              </a:rPr>
              <a:t>Consult these handouts found on </a:t>
            </a:r>
            <a:r>
              <a:rPr lang="en-US" sz="2400" dirty="0">
                <a:latin typeface="Arial" pitchFamily="34" charset="0"/>
                <a:cs typeface="Arial" pitchFamily="34" charset="0"/>
              </a:rPr>
              <a:t>the </a:t>
            </a:r>
            <a:r>
              <a:rPr lang="en-US" sz="2400" dirty="0">
                <a:latin typeface="Arial" pitchFamily="34" charset="0"/>
                <a:cs typeface="Arial" pitchFamily="34" charset="0"/>
                <a:hlinkClick r:id="rId4"/>
              </a:rPr>
              <a:t>Resources &amp; Tests</a:t>
            </a:r>
            <a:r>
              <a:rPr lang="en-US" sz="2400" dirty="0">
                <a:latin typeface="Arial" pitchFamily="34" charset="0"/>
                <a:cs typeface="Arial" pitchFamily="34" charset="0"/>
              </a:rPr>
              <a:t> page </a:t>
            </a:r>
            <a:r>
              <a:rPr lang="en-US" sz="2400" dirty="0">
                <a:latin typeface="Arial "/>
              </a:rPr>
              <a:t>for details:</a:t>
            </a:r>
            <a:br>
              <a:rPr lang="en-US" sz="2400" dirty="0">
                <a:latin typeface="Arial "/>
              </a:rPr>
            </a:br>
            <a:r>
              <a:rPr lang="en-US" sz="1100" dirty="0">
                <a:latin typeface="Arial "/>
              </a:rPr>
              <a:t> </a:t>
            </a:r>
            <a:endParaRPr lang="en-US" sz="2400" dirty="0">
              <a:latin typeface="Arial "/>
            </a:endParaRPr>
          </a:p>
          <a:p>
            <a:pPr marL="640080" lvl="1" indent="-237744" eaLnBrk="1" fontAlgn="auto" hangingPunct="1">
              <a:lnSpc>
                <a:spcPct val="90000"/>
              </a:lnSpc>
              <a:spcAft>
                <a:spcPts val="0"/>
              </a:spcAft>
              <a:buFont typeface="Wingdings" pitchFamily="2" charset="2"/>
              <a:buChar char="ü"/>
              <a:defRPr/>
            </a:pPr>
            <a:r>
              <a:rPr lang="en-US" sz="2000" u="sng" dirty="0">
                <a:latin typeface="+mn-lt"/>
                <a:hlinkClick r:id="rId5"/>
              </a:rPr>
              <a:t>Getting Ready for GDP11e With Internet Explorer</a:t>
            </a:r>
            <a:endParaRPr lang="en-US" sz="2000" dirty="0">
              <a:latin typeface="Arial "/>
            </a:endParaRPr>
          </a:p>
          <a:p>
            <a:pPr marL="640080" lvl="1" indent="-237744" eaLnBrk="1" fontAlgn="auto" hangingPunct="1">
              <a:lnSpc>
                <a:spcPct val="90000"/>
              </a:lnSpc>
              <a:spcAft>
                <a:spcPts val="0"/>
              </a:spcAft>
              <a:buFont typeface="Wingdings" pitchFamily="2" charset="2"/>
              <a:buChar char="ü"/>
              <a:defRPr/>
            </a:pPr>
            <a:r>
              <a:rPr lang="en-US" sz="2000" u="sng" dirty="0">
                <a:latin typeface="+mn-lt"/>
                <a:hlinkClick r:id="rId6"/>
              </a:rPr>
              <a:t>Getting Ready for GDP11e With Firefox</a:t>
            </a:r>
            <a:endParaRPr lang="en-US" sz="2400" dirty="0">
              <a:latin typeface="Arial "/>
            </a:endParaRPr>
          </a:p>
          <a:p>
            <a:pPr marL="365760" indent="-283464" eaLnBrk="1" fontAlgn="auto" hangingPunct="1">
              <a:lnSpc>
                <a:spcPct val="90000"/>
              </a:lnSpc>
              <a:spcAft>
                <a:spcPts val="0"/>
              </a:spcAft>
              <a:buFont typeface="Wingdings" pitchFamily="2" charset="2"/>
              <a:buChar char="§"/>
              <a:defRPr/>
            </a:pPr>
            <a:endParaRPr lang="en-US" sz="2400" dirty="0">
              <a:latin typeface="Arial "/>
            </a:endParaRPr>
          </a:p>
        </p:txBody>
      </p:sp>
      <p:sp>
        <p:nvSpPr>
          <p:cNvPr id="7" name="Text Box 8"/>
          <p:cNvSpPr txBox="1"/>
          <p:nvPr/>
        </p:nvSpPr>
        <p:spPr>
          <a:xfrm>
            <a:off x="8580438" y="6340475"/>
            <a:ext cx="500062" cy="368300"/>
          </a:xfrm>
          <a:prstGeom prst="rect">
            <a:avLst/>
          </a:prstGeom>
          <a:noFill/>
        </p:spPr>
        <p:txBody>
          <a:bodyPr>
            <a:spAutoFit/>
          </a:bodyPr>
          <a:lstStyle/>
          <a:p>
            <a:pPr>
              <a:defRPr/>
            </a:pPr>
            <a:r>
              <a:rPr lang="en-US" dirty="0">
                <a:solidFill>
                  <a:schemeClr val="bg1">
                    <a:lumMod val="65000"/>
                  </a:schemeClr>
                </a:solidFill>
              </a:rPr>
              <a:t>4</a:t>
            </a:r>
          </a:p>
        </p:txBody>
      </p:sp>
    </p:spTree>
    <p:extLst>
      <p:ext uri="{BB962C8B-B14F-4D97-AF65-F5344CB8AC3E}">
        <p14:creationId xmlns:p14="http://schemas.microsoft.com/office/powerpoint/2010/main" val="4293263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p:txBody>
          <a:bodyPr/>
          <a:lstStyle/>
          <a:p>
            <a:pPr>
              <a:defRPr/>
            </a:pPr>
            <a:r>
              <a:rPr lang="en-US"/>
              <a:t></a:t>
            </a:r>
            <a:endParaRPr lang="en-US"/>
          </a:p>
        </p:txBody>
      </p:sp>
      <p:sp>
        <p:nvSpPr>
          <p:cNvPr id="10" name="Text Box 2"/>
          <p:cNvSpPr txBox="1">
            <a:spLocks noGrp="1"/>
          </p:cNvSpPr>
          <p:nvPr/>
        </p:nvSpPr>
        <p:spPr>
          <a:xfrm>
            <a:off x="8613775" y="6305550"/>
            <a:ext cx="457200" cy="476250"/>
          </a:xfrm>
          <a:prstGeom prst="rect">
            <a:avLst/>
          </a:prstGeom>
          <a:noFill/>
        </p:spPr>
        <p:txBody>
          <a:bodyPr anchor="b"/>
          <a:lstStyle/>
          <a:p>
            <a:pPr algn="ctr">
              <a:defRPr/>
            </a:pPr>
            <a:r>
              <a:rPr lang="en-US" sz="1200">
                <a:solidFill>
                  <a:schemeClr val="bg2">
                    <a:shade val="50000"/>
                    <a:satMod val="200000"/>
                  </a:schemeClr>
                </a:solidFill>
              </a:rPr>
              <a:t></a:t>
            </a:r>
          </a:p>
        </p:txBody>
      </p:sp>
      <p:sp>
        <p:nvSpPr>
          <p:cNvPr id="9" name="Text Box 3"/>
          <p:cNvSpPr txBox="1">
            <a:spLocks noGrp="1"/>
          </p:cNvSpPr>
          <p:nvPr/>
        </p:nvSpPr>
        <p:spPr>
          <a:xfrm>
            <a:off x="8613775" y="6305550"/>
            <a:ext cx="457200" cy="476250"/>
          </a:xfrm>
          <a:prstGeom prst="rect">
            <a:avLst/>
          </a:prstGeom>
          <a:noFill/>
        </p:spPr>
        <p:txBody>
          <a:bodyPr anchor="b"/>
          <a:lstStyle/>
          <a:p>
            <a:pPr algn="ctr">
              <a:defRPr/>
            </a:pPr>
            <a:r>
              <a:rPr lang="en-US" sz="1200">
                <a:solidFill>
                  <a:schemeClr val="bg2">
                    <a:shade val="50000"/>
                    <a:satMod val="200000"/>
                  </a:schemeClr>
                </a:solidFill>
              </a:rPr>
              <a:t></a:t>
            </a:r>
          </a:p>
        </p:txBody>
      </p:sp>
      <p:sp>
        <p:nvSpPr>
          <p:cNvPr id="8" name="Text Box 4"/>
          <p:cNvSpPr txBox="1">
            <a:spLocks noGrp="1"/>
          </p:cNvSpPr>
          <p:nvPr/>
        </p:nvSpPr>
        <p:spPr>
          <a:xfrm>
            <a:off x="8613775" y="6305550"/>
            <a:ext cx="457200" cy="476250"/>
          </a:xfrm>
          <a:prstGeom prst="rect">
            <a:avLst/>
          </a:prstGeom>
          <a:noFill/>
        </p:spPr>
        <p:txBody>
          <a:bodyPr anchor="b"/>
          <a:lstStyle/>
          <a:p>
            <a:pPr algn="ctr">
              <a:defRPr/>
            </a:pPr>
            <a:r>
              <a:rPr lang="en-US" sz="1200">
                <a:solidFill>
                  <a:schemeClr val="bg2">
                    <a:shade val="50000"/>
                    <a:satMod val="200000"/>
                  </a:schemeClr>
                </a:solidFill>
              </a:rPr>
              <a:t></a:t>
            </a:r>
          </a:p>
        </p:txBody>
      </p:sp>
      <p:sp>
        <p:nvSpPr>
          <p:cNvPr id="5" name="Text Box 5"/>
          <p:cNvSpPr txBox="1">
            <a:spLocks noGrp="1"/>
          </p:cNvSpPr>
          <p:nvPr/>
        </p:nvSpPr>
        <p:spPr>
          <a:xfrm>
            <a:off x="8613775" y="6305550"/>
            <a:ext cx="457200" cy="476250"/>
          </a:xfrm>
          <a:prstGeom prst="rect">
            <a:avLst/>
          </a:prstGeom>
          <a:noFill/>
        </p:spPr>
        <p:txBody>
          <a:bodyPr anchor="b"/>
          <a:lstStyle/>
          <a:p>
            <a:pPr algn="ctr">
              <a:defRPr/>
            </a:pPr>
            <a:r>
              <a:rPr lang="en-US" sz="1200">
                <a:solidFill>
                  <a:schemeClr val="bg2">
                    <a:shade val="50000"/>
                    <a:satMod val="200000"/>
                  </a:schemeClr>
                </a:solidFill>
              </a:rPr>
              <a:t></a:t>
            </a:r>
          </a:p>
        </p:txBody>
      </p:sp>
      <p:sp>
        <p:nvSpPr>
          <p:cNvPr id="6" name="Rectangle 6"/>
          <p:cNvSpPr>
            <a:spLocks noGrp="1"/>
          </p:cNvSpPr>
          <p:nvPr>
            <p:ph type="title" idx="4294967295"/>
          </p:nvPr>
        </p:nvSpPr>
        <p:spPr>
          <a:xfrm>
            <a:off x="1328738" y="0"/>
            <a:ext cx="7315200" cy="1143000"/>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Note on Browser:</a:t>
            </a:r>
            <a:endParaRPr lang="en-US" dirty="0">
              <a:solidFill>
                <a:schemeClr val="tx2">
                  <a:satMod val="130000"/>
                </a:schemeClr>
              </a:solidFill>
              <a:effectLst>
                <a:outerShdw blurRad="50000" dist="30000" dir="5400000" algn="tl" rotWithShape="0">
                  <a:srgbClr val="000000">
                    <a:alpha val="30000"/>
                  </a:srgbClr>
                </a:outerShdw>
              </a:effectLst>
              <a:latin typeface="+mj-lt"/>
            </a:endParaRPr>
          </a:p>
        </p:txBody>
      </p:sp>
      <p:sp>
        <p:nvSpPr>
          <p:cNvPr id="22535" name="Rectangle 7" descr="Rectangle: Click to edit Master text styles&#10;Second level&#10;Third level&#10;Fourth level&#10;Fifth level"/>
          <p:cNvSpPr>
            <a:spLocks noGrp="1" noChangeArrowheads="1"/>
          </p:cNvSpPr>
          <p:nvPr>
            <p:ph type="body" idx="4294967295"/>
          </p:nvPr>
        </p:nvSpPr>
        <p:spPr>
          <a:xfrm>
            <a:off x="1690688" y="1216025"/>
            <a:ext cx="7113587" cy="5046663"/>
          </a:xfrm>
        </p:spPr>
        <p:txBody>
          <a:bodyPr/>
          <a:lstStyle/>
          <a:p>
            <a:pPr eaLnBrk="1" hangingPunct="1">
              <a:lnSpc>
                <a:spcPct val="90000"/>
              </a:lnSpc>
              <a:buFont typeface="Wingdings" pitchFamily="2" charset="2"/>
              <a:buChar char="§"/>
            </a:pPr>
            <a:r>
              <a:rPr lang="en-US" sz="2400">
                <a:latin typeface="Arial "/>
              </a:rPr>
              <a:t>Consult these handouts found on </a:t>
            </a:r>
            <a:r>
              <a:rPr lang="en-US" sz="2400">
                <a:latin typeface="Arial" charset="0"/>
                <a:cs typeface="Arial" charset="0"/>
              </a:rPr>
              <a:t>the </a:t>
            </a:r>
            <a:r>
              <a:rPr lang="en-US" sz="2400">
                <a:latin typeface="Arial" charset="0"/>
                <a:cs typeface="Arial" charset="0"/>
                <a:hlinkClick r:id="rId3"/>
              </a:rPr>
              <a:t>Resources &amp; Tests</a:t>
            </a:r>
            <a:r>
              <a:rPr lang="en-US" sz="2400">
                <a:latin typeface="Arial" charset="0"/>
                <a:cs typeface="Arial" charset="0"/>
              </a:rPr>
              <a:t> page </a:t>
            </a:r>
            <a:r>
              <a:rPr lang="en-US" sz="2400">
                <a:latin typeface="Arial "/>
              </a:rPr>
              <a:t>for </a:t>
            </a:r>
            <a:r>
              <a:rPr lang="en-US" sz="2400">
                <a:latin typeface="Tahoma" pitchFamily="34" charset="0"/>
                <a:ea typeface="Tahoma" pitchFamily="34" charset="0"/>
                <a:cs typeface="Tahoma" pitchFamily="34" charset="0"/>
              </a:rPr>
              <a:t>steps for updates to steps as new browser versions are released. </a:t>
            </a:r>
            <a:r>
              <a:rPr lang="en-US" sz="2400">
                <a:latin typeface="Arial "/>
              </a:rPr>
              <a:t/>
            </a:r>
            <a:br>
              <a:rPr lang="en-US" sz="2400">
                <a:latin typeface="Arial "/>
              </a:rPr>
            </a:br>
            <a:r>
              <a:rPr lang="en-US" sz="1100">
                <a:latin typeface="Arial "/>
              </a:rPr>
              <a:t> </a:t>
            </a:r>
            <a:endParaRPr lang="en-US" sz="2400">
              <a:latin typeface="Arial "/>
            </a:endParaRPr>
          </a:p>
          <a:p>
            <a:pPr lvl="1" eaLnBrk="1" hangingPunct="1">
              <a:lnSpc>
                <a:spcPct val="90000"/>
              </a:lnSpc>
              <a:buFont typeface="Wingdings" pitchFamily="2" charset="2"/>
              <a:buChar char="ü"/>
            </a:pPr>
            <a:r>
              <a:rPr lang="en-US" sz="2000" u="sng">
                <a:hlinkClick r:id="rId4"/>
              </a:rPr>
              <a:t>Getting Ready for GDP11e With Internet Explorer</a:t>
            </a:r>
            <a:endParaRPr lang="en-US" sz="2000">
              <a:latin typeface="Arial "/>
            </a:endParaRPr>
          </a:p>
          <a:p>
            <a:pPr lvl="1" eaLnBrk="1" hangingPunct="1">
              <a:lnSpc>
                <a:spcPct val="90000"/>
              </a:lnSpc>
              <a:buFont typeface="Wingdings" pitchFamily="2" charset="2"/>
              <a:buChar char="ü"/>
            </a:pPr>
            <a:r>
              <a:rPr lang="en-US" sz="2000" u="sng">
                <a:hlinkClick r:id="rId5"/>
              </a:rPr>
              <a:t>Getting Ready for GDP11e With Firefox</a:t>
            </a:r>
            <a:r>
              <a:rPr lang="en-US" sz="2000" u="sng"/>
              <a:t/>
            </a:r>
            <a:br>
              <a:rPr lang="en-US" sz="2000" u="sng"/>
            </a:br>
            <a:endParaRPr lang="en-US" sz="2400">
              <a:latin typeface="Arial "/>
            </a:endParaRPr>
          </a:p>
          <a:p>
            <a:pPr eaLnBrk="1" hangingPunct="1">
              <a:lnSpc>
                <a:spcPct val="90000"/>
              </a:lnSpc>
              <a:buFont typeface="Wingdings" pitchFamily="2" charset="2"/>
              <a:buChar char="§"/>
            </a:pPr>
            <a:r>
              <a:rPr lang="en-US" sz="2400">
                <a:latin typeface="Tahoma" pitchFamily="34" charset="0"/>
                <a:ea typeface="Tahoma" pitchFamily="34" charset="0"/>
                <a:cs typeface="Tahoma" pitchFamily="34" charset="0"/>
              </a:rPr>
              <a:t>The browser referred to in this presentation is Internet Explorer 8.</a:t>
            </a:r>
            <a:endParaRPr lang="en-US" sz="2400">
              <a:latin typeface="Arial "/>
            </a:endParaRPr>
          </a:p>
        </p:txBody>
      </p:sp>
      <p:sp>
        <p:nvSpPr>
          <p:cNvPr id="12" name="Text Box 7"/>
          <p:cNvSpPr txBox="1"/>
          <p:nvPr/>
        </p:nvSpPr>
        <p:spPr>
          <a:xfrm>
            <a:off x="8528050" y="6340475"/>
            <a:ext cx="498475" cy="369888"/>
          </a:xfrm>
          <a:prstGeom prst="rect">
            <a:avLst/>
          </a:prstGeom>
          <a:noFill/>
        </p:spPr>
        <p:txBody>
          <a:bodyPr>
            <a:spAutoFit/>
          </a:bodyPr>
          <a:lstStyle/>
          <a:p>
            <a:pPr>
              <a:defRPr/>
            </a:pPr>
            <a:r>
              <a:rPr lang="en-US" dirty="0">
                <a:solidFill>
                  <a:schemeClr val="bg1">
                    <a:lumMod val="65000"/>
                  </a:schemeClr>
                </a:solidFill>
              </a:rPr>
              <a:t>5</a:t>
            </a:r>
          </a:p>
        </p:txBody>
      </p:sp>
    </p:spTree>
    <p:extLst>
      <p:ext uri="{BB962C8B-B14F-4D97-AF65-F5344CB8AC3E}">
        <p14:creationId xmlns:p14="http://schemas.microsoft.com/office/powerpoint/2010/main" val="3082435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2"/>
          </p:nvPr>
        </p:nvSpPr>
        <p:spPr/>
        <p:txBody>
          <a:bodyPr/>
          <a:lstStyle/>
          <a:p>
            <a:pPr>
              <a:defRPr/>
            </a:pPr>
            <a:r>
              <a:rPr lang="en-US"/>
              <a:t></a:t>
            </a:r>
            <a:endParaRPr lang="en-US"/>
          </a:p>
        </p:txBody>
      </p:sp>
      <p:sp>
        <p:nvSpPr>
          <p:cNvPr id="11" name="Text Box 2"/>
          <p:cNvSpPr txBox="1">
            <a:spLocks noGrp="1"/>
          </p:cNvSpPr>
          <p:nvPr/>
        </p:nvSpPr>
        <p:spPr>
          <a:xfrm>
            <a:off x="8613775" y="6305550"/>
            <a:ext cx="457200" cy="476250"/>
          </a:xfrm>
          <a:prstGeom prst="rect">
            <a:avLst/>
          </a:prstGeom>
          <a:noFill/>
        </p:spPr>
        <p:txBody>
          <a:bodyPr anchor="b"/>
          <a:lstStyle/>
          <a:p>
            <a:pPr algn="ctr">
              <a:defRPr/>
            </a:pPr>
            <a:r>
              <a:rPr lang="en-US" sz="1200">
                <a:solidFill>
                  <a:schemeClr val="bg2">
                    <a:shade val="50000"/>
                    <a:satMod val="200000"/>
                  </a:schemeClr>
                </a:solidFill>
              </a:rPr>
              <a:t></a:t>
            </a:r>
          </a:p>
        </p:txBody>
      </p:sp>
      <p:sp>
        <p:nvSpPr>
          <p:cNvPr id="10" name="Text Box 3"/>
          <p:cNvSpPr txBox="1">
            <a:spLocks noGrp="1"/>
          </p:cNvSpPr>
          <p:nvPr/>
        </p:nvSpPr>
        <p:spPr>
          <a:xfrm>
            <a:off x="8613775" y="6305550"/>
            <a:ext cx="457200" cy="476250"/>
          </a:xfrm>
          <a:prstGeom prst="rect">
            <a:avLst/>
          </a:prstGeom>
          <a:noFill/>
        </p:spPr>
        <p:txBody>
          <a:bodyPr anchor="b"/>
          <a:lstStyle/>
          <a:p>
            <a:pPr algn="ctr">
              <a:defRPr/>
            </a:pPr>
            <a:r>
              <a:rPr lang="en-US" sz="1200">
                <a:solidFill>
                  <a:schemeClr val="bg2">
                    <a:shade val="50000"/>
                    <a:satMod val="200000"/>
                  </a:schemeClr>
                </a:solidFill>
              </a:rPr>
              <a:t></a:t>
            </a:r>
          </a:p>
        </p:txBody>
      </p:sp>
      <p:sp>
        <p:nvSpPr>
          <p:cNvPr id="9" name="Text Box 4"/>
          <p:cNvSpPr txBox="1">
            <a:spLocks noGrp="1"/>
          </p:cNvSpPr>
          <p:nvPr/>
        </p:nvSpPr>
        <p:spPr>
          <a:xfrm>
            <a:off x="8613775" y="6305550"/>
            <a:ext cx="457200" cy="476250"/>
          </a:xfrm>
          <a:prstGeom prst="rect">
            <a:avLst/>
          </a:prstGeom>
          <a:noFill/>
        </p:spPr>
        <p:txBody>
          <a:bodyPr anchor="b"/>
          <a:lstStyle/>
          <a:p>
            <a:pPr algn="ctr">
              <a:defRPr/>
            </a:pPr>
            <a:r>
              <a:rPr lang="en-US" sz="1200">
                <a:solidFill>
                  <a:schemeClr val="bg2">
                    <a:shade val="50000"/>
                    <a:satMod val="200000"/>
                  </a:schemeClr>
                </a:solidFill>
              </a:rPr>
              <a:t></a:t>
            </a:r>
          </a:p>
        </p:txBody>
      </p:sp>
      <p:sp>
        <p:nvSpPr>
          <p:cNvPr id="8" name="Text Box 5"/>
          <p:cNvSpPr txBox="1">
            <a:spLocks noGrp="1"/>
          </p:cNvSpPr>
          <p:nvPr/>
        </p:nvSpPr>
        <p:spPr>
          <a:xfrm>
            <a:off x="8613775" y="6305550"/>
            <a:ext cx="457200" cy="476250"/>
          </a:xfrm>
          <a:prstGeom prst="rect">
            <a:avLst/>
          </a:prstGeom>
          <a:noFill/>
        </p:spPr>
        <p:txBody>
          <a:bodyPr anchor="b"/>
          <a:lstStyle/>
          <a:p>
            <a:pPr algn="ctr">
              <a:defRPr/>
            </a:pPr>
            <a:r>
              <a:rPr lang="en-US" sz="1200">
                <a:solidFill>
                  <a:schemeClr val="bg2">
                    <a:shade val="50000"/>
                    <a:satMod val="200000"/>
                  </a:schemeClr>
                </a:solidFill>
              </a:rPr>
              <a:t></a:t>
            </a:r>
          </a:p>
        </p:txBody>
      </p:sp>
      <p:sp>
        <p:nvSpPr>
          <p:cNvPr id="6" name="Rectangle 6"/>
          <p:cNvSpPr>
            <a:spLocks noGrp="1"/>
          </p:cNvSpPr>
          <p:nvPr>
            <p:ph type="title" idx="4294967295"/>
          </p:nvPr>
        </p:nvSpPr>
        <p:spPr>
          <a:xfrm>
            <a:off x="1339850" y="0"/>
            <a:ext cx="6656388" cy="1143000"/>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GDP—Start Work</a:t>
            </a:r>
          </a:p>
        </p:txBody>
      </p:sp>
      <p:sp>
        <p:nvSpPr>
          <p:cNvPr id="7" name="Text Box 7"/>
          <p:cNvSpPr txBox="1"/>
          <p:nvPr/>
        </p:nvSpPr>
        <p:spPr>
          <a:xfrm>
            <a:off x="8528050" y="6340475"/>
            <a:ext cx="498475" cy="369888"/>
          </a:xfrm>
          <a:prstGeom prst="rect">
            <a:avLst/>
          </a:prstGeom>
          <a:noFill/>
        </p:spPr>
        <p:txBody>
          <a:bodyPr>
            <a:spAutoFit/>
          </a:bodyPr>
          <a:lstStyle/>
          <a:p>
            <a:pPr>
              <a:defRPr/>
            </a:pPr>
            <a:r>
              <a:rPr lang="en-US" dirty="0">
                <a:solidFill>
                  <a:schemeClr val="bg1">
                    <a:lumMod val="65000"/>
                  </a:schemeClr>
                </a:solidFill>
              </a:rPr>
              <a:t>6</a:t>
            </a:r>
            <a:endParaRPr lang="en-US" dirty="0">
              <a:solidFill>
                <a:schemeClr val="bg1">
                  <a:lumMod val="65000"/>
                </a:schemeClr>
              </a:solidFill>
            </a:endParaRPr>
          </a:p>
        </p:txBody>
      </p:sp>
      <p:sp>
        <p:nvSpPr>
          <p:cNvPr id="23560" name="Text Box 8"/>
          <p:cNvSpPr txBox="1">
            <a:spLocks noChangeArrowheads="1"/>
          </p:cNvSpPr>
          <p:nvPr/>
        </p:nvSpPr>
        <p:spPr bwMode="auto">
          <a:xfrm>
            <a:off x="2168525" y="1195388"/>
            <a:ext cx="662463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r>
              <a:rPr lang="en-US" sz="2400" b="1">
                <a:solidFill>
                  <a:srgbClr val="0070C0"/>
                </a:solidFill>
                <a:latin typeface="Arial Narrow" pitchFamily="34" charset="0"/>
              </a:rPr>
              <a:t>Best Practice: </a:t>
            </a:r>
            <a:r>
              <a:rPr lang="en-US" sz="2400">
                <a:latin typeface="Arial Narrow" pitchFamily="34" charset="0"/>
              </a:rPr>
              <a:t>When you use </a:t>
            </a:r>
            <a:r>
              <a:rPr lang="en-US" sz="2400" b="1">
                <a:latin typeface="Arial Narrow" pitchFamily="34" charset="0"/>
              </a:rPr>
              <a:t>Start Work</a:t>
            </a:r>
            <a:r>
              <a:rPr lang="en-US" sz="2400">
                <a:latin typeface="Arial Narrow" pitchFamily="34" charset="0"/>
              </a:rPr>
              <a:t>, save your file to the same location each time. Creating a </a:t>
            </a:r>
            <a:r>
              <a:rPr lang="en-US" sz="2400" b="1">
                <a:latin typeface="Arial Narrow" pitchFamily="34" charset="0"/>
              </a:rPr>
              <a:t>GDPFILES</a:t>
            </a:r>
            <a:r>
              <a:rPr lang="en-US" sz="2400">
                <a:latin typeface="Arial Narrow" pitchFamily="34" charset="0"/>
              </a:rPr>
              <a:t> directory on the </a:t>
            </a:r>
            <a:r>
              <a:rPr lang="en-US" sz="2400" b="1">
                <a:latin typeface="Arial Narrow" pitchFamily="34" charset="0"/>
              </a:rPr>
              <a:t>Windows Desktop </a:t>
            </a:r>
            <a:r>
              <a:rPr lang="en-US" sz="2400">
                <a:latin typeface="Arial Narrow" pitchFamily="34" charset="0"/>
              </a:rPr>
              <a:t>or your </a:t>
            </a:r>
            <a:r>
              <a:rPr lang="en-US" sz="2400" b="1">
                <a:latin typeface="Arial Narrow" pitchFamily="34" charset="0"/>
              </a:rPr>
              <a:t>flash drive </a:t>
            </a:r>
            <a:r>
              <a:rPr lang="en-US" sz="2400">
                <a:latin typeface="Arial Narrow" pitchFamily="34" charset="0"/>
              </a:rPr>
              <a:t>is recommended.</a:t>
            </a:r>
          </a:p>
        </p:txBody>
      </p:sp>
      <p:pic>
        <p:nvPicPr>
          <p:cNvPr id="23561" name="Picture 6" descr="MC90043260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9725" y="1282700"/>
            <a:ext cx="484188" cy="484188"/>
          </a:xfrm>
          <a:prstGeom prst="rect">
            <a:avLst/>
          </a:prstGeom>
          <a:noFill/>
          <a:extLst>
            <a:ext uri="{909E8E84-426E-40DD-AFC4-6F175D3DCCD1}">
              <a14:hiddenFill xmlns:a14="http://schemas.microsoft.com/office/drawing/2010/main">
                <a:solidFill>
                  <a:srgbClr val="FFFFFF"/>
                </a:solidFill>
              </a14:hiddenFill>
            </a:ext>
          </a:extLst>
        </p:spPr>
      </p:pic>
      <p:sp>
        <p:nvSpPr>
          <p:cNvPr id="23562" name="Text Box 10"/>
          <p:cNvSpPr txBox="1">
            <a:spLocks noChangeArrowheads="1"/>
          </p:cNvSpPr>
          <p:nvPr/>
        </p:nvSpPr>
        <p:spPr bwMode="auto">
          <a:xfrm>
            <a:off x="2130425" y="3176588"/>
            <a:ext cx="66230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r>
              <a:rPr lang="en-US" sz="2400" b="1" dirty="0">
                <a:solidFill>
                  <a:srgbClr val="0070C0"/>
                </a:solidFill>
                <a:latin typeface="Arial Narrow" pitchFamily="34" charset="0"/>
              </a:rPr>
              <a:t>Best Practice: </a:t>
            </a:r>
            <a:r>
              <a:rPr lang="en-US" sz="2400" b="1" dirty="0">
                <a:latin typeface="Arial Narrow" pitchFamily="34" charset="0"/>
              </a:rPr>
              <a:t>Time Spent </a:t>
            </a:r>
            <a:r>
              <a:rPr lang="en-US" sz="2400" dirty="0">
                <a:latin typeface="Arial Narrow" pitchFamily="34" charset="0"/>
              </a:rPr>
              <a:t>begins from the moment you click </a:t>
            </a:r>
            <a:r>
              <a:rPr lang="en-US" sz="2400" b="1" dirty="0">
                <a:latin typeface="Arial Narrow" pitchFamily="34" charset="0"/>
              </a:rPr>
              <a:t>Start Work </a:t>
            </a:r>
            <a:r>
              <a:rPr lang="en-US" sz="2400" dirty="0">
                <a:latin typeface="Arial Narrow" pitchFamily="34" charset="0"/>
              </a:rPr>
              <a:t>to the moment you click </a:t>
            </a:r>
            <a:r>
              <a:rPr lang="en-US" sz="2400" b="1" dirty="0" smtClean="0">
                <a:latin typeface="Arial Narrow" pitchFamily="34" charset="0"/>
              </a:rPr>
              <a:t>Browse</a:t>
            </a:r>
            <a:r>
              <a:rPr lang="en-US" sz="2400" dirty="0" smtClean="0">
                <a:latin typeface="Arial Narrow" pitchFamily="34" charset="0"/>
              </a:rPr>
              <a:t>. </a:t>
            </a:r>
            <a:r>
              <a:rPr lang="en-US" sz="2400" dirty="0">
                <a:latin typeface="Arial Narrow" pitchFamily="34" charset="0"/>
              </a:rPr>
              <a:t>If Time Spent is a grading factor, work quickly to complete these file management </a:t>
            </a:r>
            <a:r>
              <a:rPr lang="en-US" sz="2400" dirty="0" smtClean="0">
                <a:latin typeface="Arial Narrow" pitchFamily="34" charset="0"/>
              </a:rPr>
              <a:t>activities—don’t leave the document screen until you have clicked </a:t>
            </a:r>
            <a:r>
              <a:rPr lang="en-US" sz="2400" b="1" dirty="0" smtClean="0">
                <a:latin typeface="Arial Narrow" pitchFamily="34" charset="0"/>
              </a:rPr>
              <a:t>Submit</a:t>
            </a:r>
            <a:r>
              <a:rPr lang="en-US" sz="2400" dirty="0" smtClean="0">
                <a:latin typeface="Arial Narrow" pitchFamily="34" charset="0"/>
              </a:rPr>
              <a:t> </a:t>
            </a:r>
            <a:r>
              <a:rPr lang="en-US" sz="2400" b="1" dirty="0" smtClean="0">
                <a:latin typeface="Arial Narrow" pitchFamily="34" charset="0"/>
              </a:rPr>
              <a:t>Work</a:t>
            </a:r>
            <a:r>
              <a:rPr lang="en-US" sz="2400" dirty="0" smtClean="0">
                <a:latin typeface="Arial Narrow" pitchFamily="34" charset="0"/>
              </a:rPr>
              <a:t>.</a:t>
            </a:r>
            <a:endParaRPr lang="en-US" sz="2400" dirty="0">
              <a:latin typeface="Arial Narrow" pitchFamily="34" charset="0"/>
            </a:endParaRPr>
          </a:p>
        </p:txBody>
      </p:sp>
      <p:pic>
        <p:nvPicPr>
          <p:cNvPr id="23563" name="Picture 7" descr="MC90043260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250" y="3217863"/>
            <a:ext cx="485775" cy="484187"/>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7"/>
          <p:cNvSpPr txBox="1">
            <a:spLocks noChangeArrowheads="1"/>
          </p:cNvSpPr>
          <p:nvPr/>
        </p:nvSpPr>
        <p:spPr bwMode="auto">
          <a:xfrm>
            <a:off x="2004219" y="5368542"/>
            <a:ext cx="6875462"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2550"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nSpc>
                <a:spcPct val="90000"/>
              </a:lnSpc>
              <a:spcBef>
                <a:spcPts val="600"/>
              </a:spcBef>
            </a:pPr>
            <a:r>
              <a:rPr lang="en-US" sz="1600" b="1" dirty="0">
                <a:solidFill>
                  <a:srgbClr val="FF0000"/>
                </a:solidFill>
                <a:latin typeface="Arial" charset="0"/>
                <a:ea typeface="Verdana" pitchFamily="34" charset="0"/>
                <a:cs typeface="Arial" charset="0"/>
              </a:rPr>
              <a:t>Note!</a:t>
            </a:r>
            <a:r>
              <a:rPr lang="en-US" sz="1600" dirty="0">
                <a:solidFill>
                  <a:srgbClr val="002060"/>
                </a:solidFill>
                <a:latin typeface="Arial" charset="0"/>
                <a:ea typeface="Verdana" pitchFamily="34" charset="0"/>
                <a:cs typeface="Arial" charset="0"/>
              </a:rPr>
              <a:t> </a:t>
            </a:r>
            <a:r>
              <a:rPr lang="en-US" sz="1600" dirty="0"/>
              <a:t>To record </a:t>
            </a:r>
            <a:r>
              <a:rPr lang="en-US" sz="1600" b="1" dirty="0"/>
              <a:t>Time</a:t>
            </a:r>
            <a:r>
              <a:rPr lang="en-US" sz="1600" dirty="0"/>
              <a:t> </a:t>
            </a:r>
            <a:r>
              <a:rPr lang="en-US" sz="1600" b="1" dirty="0"/>
              <a:t>Spent</a:t>
            </a:r>
            <a:r>
              <a:rPr lang="en-US" sz="1600" dirty="0"/>
              <a:t> based on time elapsed between </a:t>
            </a:r>
            <a:r>
              <a:rPr lang="en-US" sz="1600" b="1" dirty="0"/>
              <a:t>Start Work </a:t>
            </a:r>
            <a:r>
              <a:rPr lang="en-US" sz="1600" dirty="0"/>
              <a:t>and </a:t>
            </a:r>
            <a:r>
              <a:rPr lang="en-US" sz="1600" b="1" dirty="0"/>
              <a:t>Browse</a:t>
            </a:r>
            <a:r>
              <a:rPr lang="en-US" sz="1600" dirty="0"/>
              <a:t>, you must click </a:t>
            </a:r>
            <a:r>
              <a:rPr lang="en-US" sz="1600" b="1" dirty="0"/>
              <a:t>Submit</a:t>
            </a:r>
            <a:r>
              <a:rPr lang="en-US" sz="1600" dirty="0"/>
              <a:t> </a:t>
            </a:r>
            <a:r>
              <a:rPr lang="en-US" sz="1600" b="1" dirty="0"/>
              <a:t>Work</a:t>
            </a:r>
            <a:r>
              <a:rPr lang="en-US" sz="1600" dirty="0"/>
              <a:t> before leaving this screen!</a:t>
            </a:r>
          </a:p>
        </p:txBody>
      </p:sp>
    </p:spTree>
    <p:extLst>
      <p:ext uri="{BB962C8B-B14F-4D97-AF65-F5344CB8AC3E}">
        <p14:creationId xmlns:p14="http://schemas.microsoft.com/office/powerpoint/2010/main" val="2450952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p:txBody>
          <a:bodyPr/>
          <a:lstStyle/>
          <a:p>
            <a:pPr>
              <a:defRPr/>
            </a:pPr>
            <a:r>
              <a:rPr lang="en-US"/>
              <a:t></a:t>
            </a:r>
            <a:endParaRPr lang="en-US"/>
          </a:p>
        </p:txBody>
      </p:sp>
      <p:sp>
        <p:nvSpPr>
          <p:cNvPr id="10" name="Text Box 2"/>
          <p:cNvSpPr txBox="1">
            <a:spLocks noGrp="1"/>
          </p:cNvSpPr>
          <p:nvPr/>
        </p:nvSpPr>
        <p:spPr>
          <a:xfrm>
            <a:off x="8613775" y="6305550"/>
            <a:ext cx="457200" cy="476250"/>
          </a:xfrm>
          <a:prstGeom prst="rect">
            <a:avLst/>
          </a:prstGeom>
          <a:noFill/>
        </p:spPr>
        <p:txBody>
          <a:bodyPr anchor="b"/>
          <a:lstStyle/>
          <a:p>
            <a:pPr algn="ctr">
              <a:defRPr/>
            </a:pPr>
            <a:r>
              <a:rPr lang="en-US" sz="1200">
                <a:solidFill>
                  <a:schemeClr val="bg2">
                    <a:shade val="50000"/>
                    <a:satMod val="200000"/>
                  </a:schemeClr>
                </a:solidFill>
              </a:rPr>
              <a:t></a:t>
            </a:r>
          </a:p>
        </p:txBody>
      </p:sp>
      <p:sp>
        <p:nvSpPr>
          <p:cNvPr id="9" name="Text Box 3"/>
          <p:cNvSpPr txBox="1">
            <a:spLocks noGrp="1"/>
          </p:cNvSpPr>
          <p:nvPr/>
        </p:nvSpPr>
        <p:spPr>
          <a:xfrm>
            <a:off x="8613775" y="6305550"/>
            <a:ext cx="457200" cy="476250"/>
          </a:xfrm>
          <a:prstGeom prst="rect">
            <a:avLst/>
          </a:prstGeom>
          <a:noFill/>
        </p:spPr>
        <p:txBody>
          <a:bodyPr anchor="b"/>
          <a:lstStyle/>
          <a:p>
            <a:pPr algn="ctr">
              <a:defRPr/>
            </a:pPr>
            <a:r>
              <a:rPr lang="en-US" sz="1200">
                <a:solidFill>
                  <a:schemeClr val="bg2">
                    <a:shade val="50000"/>
                    <a:satMod val="200000"/>
                  </a:schemeClr>
                </a:solidFill>
              </a:rPr>
              <a:t></a:t>
            </a:r>
          </a:p>
        </p:txBody>
      </p:sp>
      <p:sp>
        <p:nvSpPr>
          <p:cNvPr id="8" name="Text Box 4"/>
          <p:cNvSpPr txBox="1">
            <a:spLocks noGrp="1"/>
          </p:cNvSpPr>
          <p:nvPr/>
        </p:nvSpPr>
        <p:spPr>
          <a:xfrm>
            <a:off x="8613775" y="6305550"/>
            <a:ext cx="457200" cy="476250"/>
          </a:xfrm>
          <a:prstGeom prst="rect">
            <a:avLst/>
          </a:prstGeom>
          <a:noFill/>
        </p:spPr>
        <p:txBody>
          <a:bodyPr anchor="b"/>
          <a:lstStyle/>
          <a:p>
            <a:pPr algn="ctr">
              <a:defRPr/>
            </a:pPr>
            <a:r>
              <a:rPr lang="en-US" sz="1200">
                <a:solidFill>
                  <a:schemeClr val="bg2">
                    <a:shade val="50000"/>
                    <a:satMod val="200000"/>
                  </a:schemeClr>
                </a:solidFill>
              </a:rPr>
              <a:t></a:t>
            </a:r>
          </a:p>
        </p:txBody>
      </p:sp>
      <p:sp>
        <p:nvSpPr>
          <p:cNvPr id="7" name="Text Box 5"/>
          <p:cNvSpPr txBox="1">
            <a:spLocks noGrp="1"/>
          </p:cNvSpPr>
          <p:nvPr/>
        </p:nvSpPr>
        <p:spPr>
          <a:xfrm>
            <a:off x="8613775" y="6305550"/>
            <a:ext cx="457200" cy="476250"/>
          </a:xfrm>
          <a:prstGeom prst="rect">
            <a:avLst/>
          </a:prstGeom>
          <a:noFill/>
        </p:spPr>
        <p:txBody>
          <a:bodyPr anchor="b"/>
          <a:lstStyle/>
          <a:p>
            <a:pPr algn="ctr">
              <a:defRPr/>
            </a:pPr>
            <a:r>
              <a:rPr lang="en-US" sz="1200">
                <a:solidFill>
                  <a:schemeClr val="bg2">
                    <a:shade val="50000"/>
                    <a:satMod val="200000"/>
                  </a:schemeClr>
                </a:solidFill>
              </a:rPr>
              <a:t></a:t>
            </a:r>
          </a:p>
        </p:txBody>
      </p:sp>
      <p:sp>
        <p:nvSpPr>
          <p:cNvPr id="6" name="Rectangle 6"/>
          <p:cNvSpPr>
            <a:spLocks noGrp="1"/>
          </p:cNvSpPr>
          <p:nvPr>
            <p:ph type="title" idx="4294967295"/>
          </p:nvPr>
        </p:nvSpPr>
        <p:spPr>
          <a:xfrm>
            <a:off x="1285875" y="0"/>
            <a:ext cx="7251700" cy="1143000"/>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Save As &amp; Return to GDP</a:t>
            </a:r>
          </a:p>
        </p:txBody>
      </p:sp>
      <p:sp>
        <p:nvSpPr>
          <p:cNvPr id="24583" name="Text Box 7"/>
          <p:cNvSpPr txBox="1">
            <a:spLocks noChangeArrowheads="1"/>
          </p:cNvSpPr>
          <p:nvPr/>
        </p:nvSpPr>
        <p:spPr bwMode="auto">
          <a:xfrm>
            <a:off x="2159000" y="1258888"/>
            <a:ext cx="66230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r>
              <a:rPr lang="en-US" sz="2400" b="1">
                <a:solidFill>
                  <a:srgbClr val="0070C0"/>
                </a:solidFill>
                <a:latin typeface="Arial Narrow" pitchFamily="34" charset="0"/>
              </a:rPr>
              <a:t>Best Practice: </a:t>
            </a:r>
            <a:r>
              <a:rPr lang="en-US" sz="2400">
                <a:latin typeface="Arial Narrow" pitchFamily="34" charset="0"/>
              </a:rPr>
              <a:t>When you save a file before closing it, always use </a:t>
            </a:r>
            <a:r>
              <a:rPr lang="en-US" sz="2400" b="1">
                <a:latin typeface="Arial Narrow" pitchFamily="34" charset="0"/>
              </a:rPr>
              <a:t>Save As </a:t>
            </a:r>
            <a:r>
              <a:rPr lang="en-US" sz="2400">
                <a:latin typeface="Arial Narrow" pitchFamily="34" charset="0"/>
              </a:rPr>
              <a:t>(</a:t>
            </a:r>
            <a:r>
              <a:rPr lang="en-US" sz="2400" b="1">
                <a:latin typeface="Arial Narrow" pitchFamily="34" charset="0"/>
              </a:rPr>
              <a:t>F12</a:t>
            </a:r>
            <a:r>
              <a:rPr lang="en-US" sz="2400">
                <a:latin typeface="Arial Narrow" pitchFamily="34" charset="0"/>
              </a:rPr>
              <a:t>) rather than </a:t>
            </a:r>
            <a:r>
              <a:rPr lang="en-US" sz="2400" b="1">
                <a:latin typeface="Arial Narrow" pitchFamily="34" charset="0"/>
              </a:rPr>
              <a:t>Save</a:t>
            </a:r>
            <a:r>
              <a:rPr lang="en-US" sz="2400">
                <a:latin typeface="Arial Narrow" pitchFamily="34" charset="0"/>
              </a:rPr>
              <a:t> to verify the save location (GDPFILES directory) so you can find this file when you use </a:t>
            </a:r>
            <a:r>
              <a:rPr lang="en-US" sz="2400" b="1">
                <a:latin typeface="Arial Narrow" pitchFamily="34" charset="0"/>
              </a:rPr>
              <a:t>Browse</a:t>
            </a:r>
            <a:r>
              <a:rPr lang="en-US" sz="2400">
                <a:latin typeface="Arial Narrow" pitchFamily="34" charset="0"/>
              </a:rPr>
              <a:t>.</a:t>
            </a:r>
          </a:p>
        </p:txBody>
      </p:sp>
      <p:sp>
        <p:nvSpPr>
          <p:cNvPr id="5" name="Text Box 8"/>
          <p:cNvSpPr txBox="1"/>
          <p:nvPr/>
        </p:nvSpPr>
        <p:spPr>
          <a:xfrm>
            <a:off x="8528050" y="6340475"/>
            <a:ext cx="498475" cy="368300"/>
          </a:xfrm>
          <a:prstGeom prst="rect">
            <a:avLst/>
          </a:prstGeom>
          <a:noFill/>
        </p:spPr>
        <p:txBody>
          <a:bodyPr>
            <a:spAutoFit/>
          </a:bodyPr>
          <a:lstStyle/>
          <a:p>
            <a:pPr>
              <a:defRPr/>
            </a:pPr>
            <a:r>
              <a:rPr lang="en-US" dirty="0">
                <a:solidFill>
                  <a:schemeClr val="bg1">
                    <a:lumMod val="65000"/>
                  </a:schemeClr>
                </a:solidFill>
              </a:rPr>
              <a:t>7</a:t>
            </a:r>
            <a:endParaRPr lang="en-US" dirty="0">
              <a:solidFill>
                <a:schemeClr val="bg1">
                  <a:lumMod val="65000"/>
                </a:schemeClr>
              </a:solidFill>
            </a:endParaRPr>
          </a:p>
        </p:txBody>
      </p:sp>
      <p:pic>
        <p:nvPicPr>
          <p:cNvPr id="24585" name="Picture 6" descr="MC90043260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3863" y="1346200"/>
            <a:ext cx="485775" cy="484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898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p:txBody>
          <a:bodyPr/>
          <a:lstStyle/>
          <a:p>
            <a:pPr>
              <a:defRPr/>
            </a:pPr>
            <a:r>
              <a:rPr lang="en-US"/>
              <a:t></a:t>
            </a:r>
            <a:endParaRPr lang="en-US"/>
          </a:p>
        </p:txBody>
      </p:sp>
      <p:sp>
        <p:nvSpPr>
          <p:cNvPr id="10" name="Text Box 2"/>
          <p:cNvSpPr txBox="1">
            <a:spLocks noGrp="1"/>
          </p:cNvSpPr>
          <p:nvPr/>
        </p:nvSpPr>
        <p:spPr>
          <a:xfrm>
            <a:off x="8613775" y="6305550"/>
            <a:ext cx="457200" cy="476250"/>
          </a:xfrm>
          <a:prstGeom prst="rect">
            <a:avLst/>
          </a:prstGeom>
          <a:noFill/>
        </p:spPr>
        <p:txBody>
          <a:bodyPr anchor="b"/>
          <a:lstStyle/>
          <a:p>
            <a:pPr algn="ctr">
              <a:defRPr/>
            </a:pPr>
            <a:r>
              <a:rPr lang="en-US" sz="1200">
                <a:solidFill>
                  <a:schemeClr val="bg2">
                    <a:shade val="50000"/>
                    <a:satMod val="200000"/>
                  </a:schemeClr>
                </a:solidFill>
              </a:rPr>
              <a:t></a:t>
            </a:r>
          </a:p>
        </p:txBody>
      </p:sp>
      <p:sp>
        <p:nvSpPr>
          <p:cNvPr id="9" name="Text Box 3"/>
          <p:cNvSpPr txBox="1">
            <a:spLocks noGrp="1"/>
          </p:cNvSpPr>
          <p:nvPr/>
        </p:nvSpPr>
        <p:spPr>
          <a:xfrm>
            <a:off x="8613775" y="6305550"/>
            <a:ext cx="457200" cy="476250"/>
          </a:xfrm>
          <a:prstGeom prst="rect">
            <a:avLst/>
          </a:prstGeom>
          <a:noFill/>
        </p:spPr>
        <p:txBody>
          <a:bodyPr anchor="b"/>
          <a:lstStyle/>
          <a:p>
            <a:pPr algn="ctr">
              <a:defRPr/>
            </a:pPr>
            <a:r>
              <a:rPr lang="en-US" sz="1200">
                <a:solidFill>
                  <a:schemeClr val="bg2">
                    <a:shade val="50000"/>
                    <a:satMod val="200000"/>
                  </a:schemeClr>
                </a:solidFill>
              </a:rPr>
              <a:t></a:t>
            </a:r>
          </a:p>
        </p:txBody>
      </p:sp>
      <p:sp>
        <p:nvSpPr>
          <p:cNvPr id="8" name="Text Box 4"/>
          <p:cNvSpPr txBox="1">
            <a:spLocks noGrp="1"/>
          </p:cNvSpPr>
          <p:nvPr/>
        </p:nvSpPr>
        <p:spPr>
          <a:xfrm>
            <a:off x="8613775" y="6305550"/>
            <a:ext cx="457200" cy="476250"/>
          </a:xfrm>
          <a:prstGeom prst="rect">
            <a:avLst/>
          </a:prstGeom>
          <a:noFill/>
        </p:spPr>
        <p:txBody>
          <a:bodyPr anchor="b"/>
          <a:lstStyle/>
          <a:p>
            <a:pPr algn="ctr">
              <a:defRPr/>
            </a:pPr>
            <a:r>
              <a:rPr lang="en-US" sz="1200">
                <a:solidFill>
                  <a:schemeClr val="bg2">
                    <a:shade val="50000"/>
                    <a:satMod val="200000"/>
                  </a:schemeClr>
                </a:solidFill>
              </a:rPr>
              <a:t></a:t>
            </a:r>
          </a:p>
        </p:txBody>
      </p:sp>
      <p:sp>
        <p:nvSpPr>
          <p:cNvPr id="7" name="Text Box 5"/>
          <p:cNvSpPr txBox="1">
            <a:spLocks noGrp="1"/>
          </p:cNvSpPr>
          <p:nvPr/>
        </p:nvSpPr>
        <p:spPr>
          <a:xfrm>
            <a:off x="8613775" y="6305550"/>
            <a:ext cx="457200" cy="476250"/>
          </a:xfrm>
          <a:prstGeom prst="rect">
            <a:avLst/>
          </a:prstGeom>
          <a:noFill/>
        </p:spPr>
        <p:txBody>
          <a:bodyPr anchor="b"/>
          <a:lstStyle/>
          <a:p>
            <a:pPr algn="ctr">
              <a:defRPr/>
            </a:pPr>
            <a:r>
              <a:rPr lang="en-US" sz="1200">
                <a:solidFill>
                  <a:schemeClr val="bg2">
                    <a:shade val="50000"/>
                    <a:satMod val="200000"/>
                  </a:schemeClr>
                </a:solidFill>
              </a:rPr>
              <a:t></a:t>
            </a:r>
          </a:p>
        </p:txBody>
      </p:sp>
      <p:sp>
        <p:nvSpPr>
          <p:cNvPr id="6" name="Rectangle 6"/>
          <p:cNvSpPr>
            <a:spLocks noGrp="1"/>
          </p:cNvSpPr>
          <p:nvPr>
            <p:ph type="title" idx="4294967295"/>
          </p:nvPr>
        </p:nvSpPr>
        <p:spPr>
          <a:xfrm>
            <a:off x="1296988" y="0"/>
            <a:ext cx="7251700" cy="1143000"/>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Browse</a:t>
            </a:r>
          </a:p>
        </p:txBody>
      </p:sp>
      <p:sp>
        <p:nvSpPr>
          <p:cNvPr id="25607" name="Text Box 7"/>
          <p:cNvSpPr txBox="1">
            <a:spLocks noChangeArrowheads="1"/>
          </p:cNvSpPr>
          <p:nvPr/>
        </p:nvSpPr>
        <p:spPr bwMode="auto">
          <a:xfrm>
            <a:off x="2159000" y="1089025"/>
            <a:ext cx="66230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r>
              <a:rPr lang="en-US" sz="2400" b="1">
                <a:solidFill>
                  <a:srgbClr val="0070C0"/>
                </a:solidFill>
                <a:latin typeface="Arial Narrow" pitchFamily="34" charset="0"/>
              </a:rPr>
              <a:t>Best Practice: </a:t>
            </a:r>
            <a:r>
              <a:rPr lang="en-US" sz="2400">
                <a:latin typeface="Arial Narrow" pitchFamily="34" charset="0"/>
              </a:rPr>
              <a:t>Always browse to the GDPFILES directory, and select the most recently saved file.</a:t>
            </a:r>
          </a:p>
        </p:txBody>
      </p:sp>
      <p:sp>
        <p:nvSpPr>
          <p:cNvPr id="5" name="Text Box 8"/>
          <p:cNvSpPr txBox="1"/>
          <p:nvPr/>
        </p:nvSpPr>
        <p:spPr>
          <a:xfrm>
            <a:off x="8528050" y="6340475"/>
            <a:ext cx="498475" cy="368300"/>
          </a:xfrm>
          <a:prstGeom prst="rect">
            <a:avLst/>
          </a:prstGeom>
          <a:noFill/>
        </p:spPr>
        <p:txBody>
          <a:bodyPr>
            <a:spAutoFit/>
          </a:bodyPr>
          <a:lstStyle/>
          <a:p>
            <a:pPr>
              <a:defRPr/>
            </a:pPr>
            <a:r>
              <a:rPr lang="en-US" dirty="0">
                <a:solidFill>
                  <a:schemeClr val="bg1">
                    <a:lumMod val="65000"/>
                  </a:schemeClr>
                </a:solidFill>
              </a:rPr>
              <a:t>8</a:t>
            </a:r>
            <a:endParaRPr lang="en-US" dirty="0">
              <a:solidFill>
                <a:schemeClr val="bg1">
                  <a:lumMod val="65000"/>
                </a:schemeClr>
              </a:solidFill>
            </a:endParaRPr>
          </a:p>
        </p:txBody>
      </p:sp>
      <p:pic>
        <p:nvPicPr>
          <p:cNvPr id="25609" name="Picture 6" descr="MC90043260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1475" y="1122363"/>
            <a:ext cx="485775" cy="48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609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2"/>
          </p:nvPr>
        </p:nvSpPr>
        <p:spPr/>
        <p:txBody>
          <a:bodyPr/>
          <a:lstStyle/>
          <a:p>
            <a:pPr>
              <a:defRPr/>
            </a:pPr>
            <a:r>
              <a:rPr lang="en-US"/>
              <a:t></a:t>
            </a:r>
            <a:endParaRPr lang="en-US"/>
          </a:p>
        </p:txBody>
      </p:sp>
      <p:sp>
        <p:nvSpPr>
          <p:cNvPr id="11" name="Text Box 2"/>
          <p:cNvSpPr txBox="1">
            <a:spLocks noGrp="1"/>
          </p:cNvSpPr>
          <p:nvPr/>
        </p:nvSpPr>
        <p:spPr>
          <a:xfrm>
            <a:off x="8613775" y="6305550"/>
            <a:ext cx="457200" cy="476250"/>
          </a:xfrm>
          <a:prstGeom prst="rect">
            <a:avLst/>
          </a:prstGeom>
          <a:noFill/>
        </p:spPr>
        <p:txBody>
          <a:bodyPr anchor="b"/>
          <a:lstStyle/>
          <a:p>
            <a:pPr algn="ctr">
              <a:defRPr/>
            </a:pPr>
            <a:r>
              <a:rPr lang="en-US" sz="1200">
                <a:solidFill>
                  <a:schemeClr val="bg2">
                    <a:shade val="50000"/>
                    <a:satMod val="200000"/>
                  </a:schemeClr>
                </a:solidFill>
              </a:rPr>
              <a:t></a:t>
            </a:r>
          </a:p>
        </p:txBody>
      </p:sp>
      <p:sp>
        <p:nvSpPr>
          <p:cNvPr id="10" name="Text Box 3"/>
          <p:cNvSpPr txBox="1">
            <a:spLocks noGrp="1"/>
          </p:cNvSpPr>
          <p:nvPr/>
        </p:nvSpPr>
        <p:spPr>
          <a:xfrm>
            <a:off x="8613775" y="6305550"/>
            <a:ext cx="457200" cy="476250"/>
          </a:xfrm>
          <a:prstGeom prst="rect">
            <a:avLst/>
          </a:prstGeom>
          <a:noFill/>
        </p:spPr>
        <p:txBody>
          <a:bodyPr anchor="b"/>
          <a:lstStyle/>
          <a:p>
            <a:pPr algn="ctr">
              <a:defRPr/>
            </a:pPr>
            <a:r>
              <a:rPr lang="en-US" sz="1200">
                <a:solidFill>
                  <a:schemeClr val="bg2">
                    <a:shade val="50000"/>
                    <a:satMod val="200000"/>
                  </a:schemeClr>
                </a:solidFill>
              </a:rPr>
              <a:t></a:t>
            </a:r>
          </a:p>
        </p:txBody>
      </p:sp>
      <p:sp>
        <p:nvSpPr>
          <p:cNvPr id="9" name="Text Box 4"/>
          <p:cNvSpPr txBox="1">
            <a:spLocks noGrp="1"/>
          </p:cNvSpPr>
          <p:nvPr/>
        </p:nvSpPr>
        <p:spPr>
          <a:xfrm>
            <a:off x="8613775" y="6305550"/>
            <a:ext cx="457200" cy="476250"/>
          </a:xfrm>
          <a:prstGeom prst="rect">
            <a:avLst/>
          </a:prstGeom>
          <a:noFill/>
        </p:spPr>
        <p:txBody>
          <a:bodyPr anchor="b"/>
          <a:lstStyle/>
          <a:p>
            <a:pPr algn="ctr">
              <a:defRPr/>
            </a:pPr>
            <a:r>
              <a:rPr lang="en-US" sz="1200">
                <a:solidFill>
                  <a:schemeClr val="bg2">
                    <a:shade val="50000"/>
                    <a:satMod val="200000"/>
                  </a:schemeClr>
                </a:solidFill>
              </a:rPr>
              <a:t></a:t>
            </a:r>
          </a:p>
        </p:txBody>
      </p:sp>
      <p:sp>
        <p:nvSpPr>
          <p:cNvPr id="8" name="Text Box 5"/>
          <p:cNvSpPr txBox="1">
            <a:spLocks noGrp="1"/>
          </p:cNvSpPr>
          <p:nvPr/>
        </p:nvSpPr>
        <p:spPr>
          <a:xfrm>
            <a:off x="8613775" y="6305550"/>
            <a:ext cx="457200" cy="476250"/>
          </a:xfrm>
          <a:prstGeom prst="rect">
            <a:avLst/>
          </a:prstGeom>
          <a:noFill/>
        </p:spPr>
        <p:txBody>
          <a:bodyPr anchor="b"/>
          <a:lstStyle/>
          <a:p>
            <a:pPr algn="ctr">
              <a:defRPr/>
            </a:pPr>
            <a:r>
              <a:rPr lang="en-US" sz="1200">
                <a:solidFill>
                  <a:schemeClr val="bg2">
                    <a:shade val="50000"/>
                    <a:satMod val="200000"/>
                  </a:schemeClr>
                </a:solidFill>
              </a:rPr>
              <a:t></a:t>
            </a:r>
          </a:p>
        </p:txBody>
      </p:sp>
      <p:sp>
        <p:nvSpPr>
          <p:cNvPr id="6" name="Rectangle 6"/>
          <p:cNvSpPr>
            <a:spLocks noGrp="1"/>
          </p:cNvSpPr>
          <p:nvPr>
            <p:ph type="title" idx="4294967295"/>
          </p:nvPr>
        </p:nvSpPr>
        <p:spPr>
          <a:xfrm>
            <a:off x="1339850" y="0"/>
            <a:ext cx="6656388" cy="1143000"/>
          </a:xfrm>
        </p:spPr>
        <p:txBody>
          <a:bodyPr>
            <a:normAutofit/>
          </a:bodyPr>
          <a:lstStyle/>
          <a:p>
            <a:pPr eaLnBrk="1" fontAlgn="auto" hangingPunct="1">
              <a:spcAft>
                <a:spcPts val="0"/>
              </a:spcAft>
              <a:defRPr/>
            </a:pPr>
            <a:r>
              <a:rPr lang="en-US" dirty="0">
                <a:solidFill>
                  <a:schemeClr val="tx2">
                    <a:satMod val="130000"/>
                  </a:schemeClr>
                </a:solidFill>
                <a:effectLst>
                  <a:outerShdw blurRad="50000" dist="30000" dir="5400000" algn="tl" rotWithShape="0">
                    <a:srgbClr val="000000">
                      <a:alpha val="30000"/>
                    </a:srgbClr>
                  </a:outerShdw>
                </a:effectLst>
                <a:latin typeface="+mj-lt"/>
              </a:rPr>
              <a:t>GDP—Submit Work</a:t>
            </a:r>
          </a:p>
        </p:txBody>
      </p:sp>
      <p:sp>
        <p:nvSpPr>
          <p:cNvPr id="7" name="Text Box 7"/>
          <p:cNvSpPr txBox="1"/>
          <p:nvPr/>
        </p:nvSpPr>
        <p:spPr>
          <a:xfrm>
            <a:off x="8528050" y="6340475"/>
            <a:ext cx="498475" cy="369888"/>
          </a:xfrm>
          <a:prstGeom prst="rect">
            <a:avLst/>
          </a:prstGeom>
          <a:noFill/>
        </p:spPr>
        <p:txBody>
          <a:bodyPr>
            <a:spAutoFit/>
          </a:bodyPr>
          <a:lstStyle/>
          <a:p>
            <a:pPr>
              <a:defRPr/>
            </a:pPr>
            <a:r>
              <a:rPr lang="en-US" dirty="0">
                <a:solidFill>
                  <a:schemeClr val="bg1">
                    <a:lumMod val="65000"/>
                  </a:schemeClr>
                </a:solidFill>
              </a:rPr>
              <a:t>9</a:t>
            </a:r>
            <a:endParaRPr lang="en-US" dirty="0">
              <a:solidFill>
                <a:schemeClr val="bg1">
                  <a:lumMod val="65000"/>
                </a:schemeClr>
              </a:solidFill>
            </a:endParaRPr>
          </a:p>
        </p:txBody>
      </p:sp>
      <p:sp>
        <p:nvSpPr>
          <p:cNvPr id="26632" name="Text Box 8"/>
          <p:cNvSpPr txBox="1">
            <a:spLocks noChangeArrowheads="1"/>
          </p:cNvSpPr>
          <p:nvPr/>
        </p:nvSpPr>
        <p:spPr bwMode="auto">
          <a:xfrm>
            <a:off x="2168525" y="1195388"/>
            <a:ext cx="662463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r>
              <a:rPr lang="en-US" sz="2400" b="1" dirty="0">
                <a:solidFill>
                  <a:srgbClr val="0070C0"/>
                </a:solidFill>
                <a:latin typeface="Arial Narrow" pitchFamily="34" charset="0"/>
              </a:rPr>
              <a:t>Best Practice: </a:t>
            </a:r>
            <a:r>
              <a:rPr lang="en-US" sz="2400" dirty="0">
                <a:latin typeface="Arial Narrow" pitchFamily="34" charset="0"/>
              </a:rPr>
              <a:t>I</a:t>
            </a:r>
            <a:r>
              <a:rPr lang="en-US" sz="2400" dirty="0" smtClean="0">
                <a:latin typeface="Arial Narrow" pitchFamily="34" charset="0"/>
              </a:rPr>
              <a:t>f </a:t>
            </a:r>
            <a:r>
              <a:rPr lang="en-US" sz="2400" b="1" dirty="0" smtClean="0">
                <a:latin typeface="Arial Narrow" pitchFamily="34" charset="0"/>
              </a:rPr>
              <a:t>Time Spent </a:t>
            </a:r>
            <a:r>
              <a:rPr lang="en-US" sz="2400" dirty="0" smtClean="0">
                <a:latin typeface="Arial Narrow" pitchFamily="34" charset="0"/>
              </a:rPr>
              <a:t>is a grading factor, a</a:t>
            </a:r>
            <a:r>
              <a:rPr lang="en-US" sz="2400" dirty="0" smtClean="0">
                <a:latin typeface="Arial Narrow" pitchFamily="34" charset="0"/>
              </a:rPr>
              <a:t>lways </a:t>
            </a:r>
            <a:r>
              <a:rPr lang="en-US" sz="2400" dirty="0">
                <a:latin typeface="Arial Narrow" pitchFamily="34" charset="0"/>
              </a:rPr>
              <a:t>click </a:t>
            </a:r>
            <a:r>
              <a:rPr lang="en-US" sz="2400" b="1" dirty="0">
                <a:latin typeface="Arial Narrow" pitchFamily="34" charset="0"/>
              </a:rPr>
              <a:t>Submit Work </a:t>
            </a:r>
            <a:r>
              <a:rPr lang="en-US" sz="2400" dirty="0">
                <a:latin typeface="Arial Narrow" pitchFamily="34" charset="0"/>
              </a:rPr>
              <a:t>directly after clicking </a:t>
            </a:r>
            <a:r>
              <a:rPr lang="en-US" sz="2400" b="1" dirty="0" smtClean="0">
                <a:latin typeface="Arial Narrow" pitchFamily="34" charset="0"/>
              </a:rPr>
              <a:t>Browse</a:t>
            </a:r>
            <a:r>
              <a:rPr lang="en-US" sz="2400" dirty="0" smtClean="0">
                <a:latin typeface="Arial Narrow" pitchFamily="34" charset="0"/>
              </a:rPr>
              <a:t>. If time is not important, you may use </a:t>
            </a:r>
            <a:r>
              <a:rPr lang="en-US" sz="2400" b="1" dirty="0" smtClean="0">
                <a:latin typeface="Arial Narrow" pitchFamily="34" charset="0"/>
              </a:rPr>
              <a:t>Browse</a:t>
            </a:r>
            <a:r>
              <a:rPr lang="en-US" sz="2400" dirty="0" smtClean="0">
                <a:latin typeface="Arial Narrow" pitchFamily="34" charset="0"/>
              </a:rPr>
              <a:t> and </a:t>
            </a:r>
            <a:r>
              <a:rPr lang="en-US" sz="2400" b="1" dirty="0" smtClean="0">
                <a:latin typeface="Arial Narrow" pitchFamily="34" charset="0"/>
              </a:rPr>
              <a:t>Submit</a:t>
            </a:r>
            <a:r>
              <a:rPr lang="en-US" sz="2400" dirty="0" smtClean="0">
                <a:latin typeface="Arial Narrow" pitchFamily="34" charset="0"/>
              </a:rPr>
              <a:t> </a:t>
            </a:r>
            <a:r>
              <a:rPr lang="en-US" sz="2400" b="1" dirty="0">
                <a:latin typeface="Arial Narrow" pitchFamily="34" charset="0"/>
              </a:rPr>
              <a:t>Work</a:t>
            </a:r>
            <a:r>
              <a:rPr lang="en-US" sz="2400" dirty="0">
                <a:latin typeface="Arial Narrow" pitchFamily="34" charset="0"/>
              </a:rPr>
              <a:t> </a:t>
            </a:r>
            <a:r>
              <a:rPr lang="en-US" sz="2400" dirty="0" smtClean="0">
                <a:latin typeface="Arial Narrow" pitchFamily="34" charset="0"/>
              </a:rPr>
              <a:t>whenever your </a:t>
            </a:r>
            <a:r>
              <a:rPr lang="en-US" sz="2400" dirty="0">
                <a:latin typeface="Arial Narrow" pitchFamily="34" charset="0"/>
              </a:rPr>
              <a:t>job is ready for review by your instructor.</a:t>
            </a:r>
          </a:p>
        </p:txBody>
      </p:sp>
      <p:pic>
        <p:nvPicPr>
          <p:cNvPr id="26633" name="Picture 6" descr="MC90043260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9725" y="1282700"/>
            <a:ext cx="484188" cy="484188"/>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7"/>
          <p:cNvSpPr txBox="1">
            <a:spLocks noChangeArrowheads="1"/>
          </p:cNvSpPr>
          <p:nvPr/>
        </p:nvSpPr>
        <p:spPr bwMode="auto">
          <a:xfrm>
            <a:off x="1534510" y="2972184"/>
            <a:ext cx="7192771" cy="1720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2550" fontAlgn="base">
              <a:spcBef>
                <a:spcPct val="0"/>
              </a:spcBef>
              <a:spcAft>
                <a:spcPct val="0"/>
              </a:spcAft>
              <a:defRPr>
                <a:solidFill>
                  <a:schemeClr val="tx1"/>
                </a:solidFill>
                <a:latin typeface="Gill Sans MT" pitchFamily="34" charset="0"/>
              </a:defRPr>
            </a:lvl1pPr>
            <a:lvl2pPr marL="742950" indent="-285750" fontAlgn="base">
              <a:spcBef>
                <a:spcPct val="0"/>
              </a:spcBef>
              <a:spcAft>
                <a:spcPct val="0"/>
              </a:spcAft>
              <a:defRPr>
                <a:solidFill>
                  <a:schemeClr val="tx1"/>
                </a:solidFill>
                <a:latin typeface="Gill Sans MT" pitchFamily="34" charset="0"/>
              </a:defRPr>
            </a:lvl2pPr>
            <a:lvl3pPr marL="1143000" indent="-228600" fontAlgn="base">
              <a:spcBef>
                <a:spcPct val="0"/>
              </a:spcBef>
              <a:spcAft>
                <a:spcPct val="0"/>
              </a:spcAft>
              <a:defRPr>
                <a:solidFill>
                  <a:schemeClr val="tx1"/>
                </a:solidFill>
                <a:latin typeface="Gill Sans MT" pitchFamily="34" charset="0"/>
              </a:defRPr>
            </a:lvl3pPr>
            <a:lvl4pPr marL="1600200" indent="-228600" fontAlgn="base">
              <a:spcBef>
                <a:spcPct val="0"/>
              </a:spcBef>
              <a:spcAft>
                <a:spcPct val="0"/>
              </a:spcAft>
              <a:defRPr>
                <a:solidFill>
                  <a:schemeClr val="tx1"/>
                </a:solidFill>
                <a:latin typeface="Gill Sans MT" pitchFamily="34" charset="0"/>
              </a:defRPr>
            </a:lvl4pPr>
            <a:lvl5pPr marL="2057400" indent="-228600" fontAlgn="base">
              <a:spcBef>
                <a:spcPct val="0"/>
              </a:spcBef>
              <a:spcAft>
                <a:spcPct val="0"/>
              </a:spcAft>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lnSpc>
                <a:spcPct val="90000"/>
              </a:lnSpc>
              <a:spcBef>
                <a:spcPts val="600"/>
              </a:spcBef>
            </a:pPr>
            <a:r>
              <a:rPr lang="en-US" sz="1600" b="1" dirty="0" smtClean="0">
                <a:solidFill>
                  <a:srgbClr val="FF0000"/>
                </a:solidFill>
                <a:latin typeface="Arial" charset="0"/>
                <a:ea typeface="Verdana" pitchFamily="34" charset="0"/>
                <a:cs typeface="Arial" charset="0"/>
              </a:rPr>
              <a:t>Note! </a:t>
            </a:r>
            <a:r>
              <a:rPr lang="en-US" sz="1600" b="1" dirty="0" smtClean="0">
                <a:latin typeface="Arial "/>
              </a:rPr>
              <a:t>Time</a:t>
            </a:r>
            <a:r>
              <a:rPr lang="en-US" sz="1600" dirty="0" smtClean="0">
                <a:latin typeface="Arial "/>
              </a:rPr>
              <a:t> </a:t>
            </a:r>
            <a:r>
              <a:rPr lang="en-US" sz="1600" b="1" dirty="0" smtClean="0">
                <a:latin typeface="Arial "/>
              </a:rPr>
              <a:t>Spent</a:t>
            </a:r>
            <a:r>
              <a:rPr lang="en-US" sz="1600" dirty="0" smtClean="0">
                <a:latin typeface="Arial "/>
              </a:rPr>
              <a:t> is recorded in your </a:t>
            </a:r>
            <a:r>
              <a:rPr lang="en-US" sz="1600" b="1" dirty="0" smtClean="0">
                <a:latin typeface="Arial "/>
              </a:rPr>
              <a:t>Portfolio</a:t>
            </a:r>
            <a:r>
              <a:rPr lang="en-US" sz="1600" dirty="0" smtClean="0">
                <a:latin typeface="Arial "/>
              </a:rPr>
              <a:t> based on the time elapsed between </a:t>
            </a:r>
            <a:r>
              <a:rPr lang="en-US" sz="1600" b="1" dirty="0" smtClean="0">
                <a:latin typeface="Arial "/>
              </a:rPr>
              <a:t>Start</a:t>
            </a:r>
            <a:r>
              <a:rPr lang="en-US" sz="1600" dirty="0" smtClean="0">
                <a:latin typeface="Arial "/>
              </a:rPr>
              <a:t> </a:t>
            </a:r>
            <a:r>
              <a:rPr lang="en-US" sz="1600" b="1" dirty="0" smtClean="0">
                <a:latin typeface="Arial "/>
              </a:rPr>
              <a:t>Work</a:t>
            </a:r>
            <a:r>
              <a:rPr lang="en-US" sz="1600" dirty="0" smtClean="0">
                <a:latin typeface="Arial "/>
              </a:rPr>
              <a:t> and </a:t>
            </a:r>
            <a:r>
              <a:rPr lang="en-US" sz="1600" b="1" dirty="0" smtClean="0">
                <a:latin typeface="Arial "/>
              </a:rPr>
              <a:t>Browse</a:t>
            </a:r>
            <a:r>
              <a:rPr lang="en-US" sz="1600" dirty="0" smtClean="0">
                <a:latin typeface="Arial "/>
              </a:rPr>
              <a:t> actions. </a:t>
            </a:r>
            <a:r>
              <a:rPr lang="en-US" sz="1600" dirty="0" smtClean="0">
                <a:latin typeface="Arial" charset="0"/>
                <a:cs typeface="Arial" charset="0"/>
              </a:rPr>
              <a:t>If you move away from this screen and return later to use </a:t>
            </a:r>
            <a:r>
              <a:rPr lang="en-US" sz="1600" b="1" dirty="0" smtClean="0">
                <a:latin typeface="Arial" charset="0"/>
                <a:cs typeface="Arial" charset="0"/>
              </a:rPr>
              <a:t>Browse</a:t>
            </a:r>
            <a:r>
              <a:rPr lang="en-US" sz="1600" dirty="0" smtClean="0">
                <a:latin typeface="Arial" charset="0"/>
                <a:cs typeface="Arial" charset="0"/>
              </a:rPr>
              <a:t> and </a:t>
            </a:r>
            <a:r>
              <a:rPr lang="en-US" sz="1600" b="1" dirty="0" smtClean="0">
                <a:latin typeface="Arial" charset="0"/>
                <a:cs typeface="Arial" charset="0"/>
              </a:rPr>
              <a:t>Submit</a:t>
            </a:r>
            <a:r>
              <a:rPr lang="en-US" sz="1600" dirty="0" smtClean="0">
                <a:latin typeface="Arial" charset="0"/>
                <a:cs typeface="Arial" charset="0"/>
              </a:rPr>
              <a:t> </a:t>
            </a:r>
            <a:r>
              <a:rPr lang="en-US" sz="1600" b="1" dirty="0" smtClean="0">
                <a:latin typeface="Arial" charset="0"/>
                <a:cs typeface="Arial" charset="0"/>
              </a:rPr>
              <a:t>Work</a:t>
            </a:r>
            <a:r>
              <a:rPr lang="en-US" sz="1600" dirty="0" smtClean="0">
                <a:latin typeface="Arial" charset="0"/>
                <a:cs typeface="Arial" charset="0"/>
              </a:rPr>
              <a:t>, GDP continues to add minutes to </a:t>
            </a:r>
            <a:r>
              <a:rPr lang="en-US" sz="1600" b="1" dirty="0" smtClean="0">
                <a:latin typeface="Arial" charset="0"/>
                <a:cs typeface="Arial" charset="0"/>
              </a:rPr>
              <a:t>Time</a:t>
            </a:r>
            <a:r>
              <a:rPr lang="en-US" sz="1600" dirty="0" smtClean="0">
                <a:latin typeface="Arial" charset="0"/>
                <a:cs typeface="Arial" charset="0"/>
              </a:rPr>
              <a:t> </a:t>
            </a:r>
            <a:r>
              <a:rPr lang="en-US" sz="1600" b="1" dirty="0" smtClean="0">
                <a:latin typeface="Arial" charset="0"/>
                <a:cs typeface="Arial" charset="0"/>
              </a:rPr>
              <a:t>Spent</a:t>
            </a:r>
            <a:r>
              <a:rPr lang="en-US" sz="1600" dirty="0" smtClean="0">
                <a:latin typeface="Arial" charset="0"/>
                <a:cs typeface="Arial" charset="0"/>
              </a:rPr>
              <a:t>. Therefore, if elapsed time is a factor in grading, use </a:t>
            </a:r>
            <a:r>
              <a:rPr lang="en-US" sz="1600" b="1" dirty="0" smtClean="0">
                <a:latin typeface="Arial" charset="0"/>
                <a:cs typeface="Arial" charset="0"/>
              </a:rPr>
              <a:t>Submit</a:t>
            </a:r>
            <a:r>
              <a:rPr lang="en-US" sz="1600" dirty="0" smtClean="0">
                <a:latin typeface="Arial" charset="0"/>
                <a:cs typeface="Arial" charset="0"/>
              </a:rPr>
              <a:t> </a:t>
            </a:r>
            <a:r>
              <a:rPr lang="en-US" sz="1600" b="1" dirty="0" smtClean="0">
                <a:latin typeface="Arial" charset="0"/>
                <a:cs typeface="Arial" charset="0"/>
              </a:rPr>
              <a:t>Work</a:t>
            </a:r>
            <a:r>
              <a:rPr lang="en-US" sz="1600" dirty="0" smtClean="0">
                <a:latin typeface="Arial" charset="0"/>
                <a:cs typeface="Arial" charset="0"/>
              </a:rPr>
              <a:t> immediately after browsing, and work quickly to complete any file management activities.</a:t>
            </a:r>
          </a:p>
          <a:p>
            <a:pPr>
              <a:lnSpc>
                <a:spcPct val="90000"/>
              </a:lnSpc>
              <a:spcBef>
                <a:spcPts val="600"/>
              </a:spcBef>
            </a:pPr>
            <a:endParaRPr lang="en-US" sz="1600" dirty="0"/>
          </a:p>
        </p:txBody>
      </p:sp>
    </p:spTree>
    <p:extLst>
      <p:ext uri="{BB962C8B-B14F-4D97-AF65-F5344CB8AC3E}">
        <p14:creationId xmlns:p14="http://schemas.microsoft.com/office/powerpoint/2010/main" val="21262463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WATCHLASTPREPREVISION" val="167"/>
</p:tagLst>
</file>

<file path=ppt/theme/theme1.xml><?xml version="1.0" encoding="utf-8"?>
<a:theme xmlns:a="http://schemas.openxmlformats.org/drawingml/2006/main" name="Solst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Solstice">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theme>
</file>

<file path=ppt/theme/theme10.xml><?xml version="1.0" encoding="utf-8"?>
<a:theme xmlns:a="http://schemas.openxmlformats.org/drawingml/2006/main" name="9_Solst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9_Solstice">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theme>
</file>

<file path=ppt/theme/theme11.xml><?xml version="1.0" encoding="utf-8"?>
<a:theme xmlns:a="http://schemas.openxmlformats.org/drawingml/2006/main" name="10_Solst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0_Solstice">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theme>
</file>

<file path=ppt/theme/theme12.xml><?xml version="1.0" encoding="utf-8"?>
<a:theme xmlns:a="http://schemas.openxmlformats.org/drawingml/2006/main" name="11_Solst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1_Solstice">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theme>
</file>

<file path=ppt/theme/theme13.xml><?xml version="1.0" encoding="utf-8"?>
<a:theme xmlns:a="http://schemas.openxmlformats.org/drawingml/2006/main" name="12_Solst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2_Solstice">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theme>
</file>

<file path=ppt/theme/theme14.xml><?xml version="1.0" encoding="utf-8"?>
<a:theme xmlns:a="http://schemas.openxmlformats.org/drawingml/2006/main" name="13_Solst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Solstice">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theme>
</file>

<file path=ppt/theme/theme15.xml><?xml version="1.0" encoding="utf-8"?>
<a:theme xmlns:a="http://schemas.openxmlformats.org/drawingml/2006/main" name="14_Solst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4_Solstice">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theme>
</file>

<file path=ppt/theme/theme16.xml><?xml version="1.0" encoding="utf-8"?>
<a:theme xmlns:a="http://schemas.openxmlformats.org/drawingml/2006/main" name="15_Solst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5_Solstice">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theme>
</file>

<file path=ppt/theme/theme17.xml><?xml version="1.0" encoding="utf-8"?>
<a:theme xmlns:a="http://schemas.openxmlformats.org/drawingml/2006/main" name="16_Solst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6_Solstice">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theme>
</file>

<file path=ppt/theme/theme18.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olst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_Solstice">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theme>
</file>

<file path=ppt/theme/theme3.xml><?xml version="1.0" encoding="utf-8"?>
<a:theme xmlns:a="http://schemas.openxmlformats.org/drawingml/2006/main" name="2_Solst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Solstice">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theme>
</file>

<file path=ppt/theme/theme4.xml><?xml version="1.0" encoding="utf-8"?>
<a:theme xmlns:a="http://schemas.openxmlformats.org/drawingml/2006/main" name="3_Solst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Solstice">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theme>
</file>

<file path=ppt/theme/theme5.xml><?xml version="1.0" encoding="utf-8"?>
<a:theme xmlns:a="http://schemas.openxmlformats.org/drawingml/2006/main" name="4_Solst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4_Solstice">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theme>
</file>

<file path=ppt/theme/theme6.xml><?xml version="1.0" encoding="utf-8"?>
<a:theme xmlns:a="http://schemas.openxmlformats.org/drawingml/2006/main" name="5_Solst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5_Solstice">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theme>
</file>

<file path=ppt/theme/theme7.xml><?xml version="1.0" encoding="utf-8"?>
<a:theme xmlns:a="http://schemas.openxmlformats.org/drawingml/2006/main" name="6_Solst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6_Solstice">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theme>
</file>

<file path=ppt/theme/theme8.xml><?xml version="1.0" encoding="utf-8"?>
<a:theme xmlns:a="http://schemas.openxmlformats.org/drawingml/2006/main" name="7_Solst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7_Solstice">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theme>
</file>

<file path=ppt/theme/theme9.xml><?xml version="1.0" encoding="utf-8"?>
<a:theme xmlns:a="http://schemas.openxmlformats.org/drawingml/2006/main" name="8_Solstic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8_Solstice">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Narrow" pitchFamily="34" charset="0"/>
          </a:defRPr>
        </a:defPPr>
      </a:lst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Designs\Factory.pot</Template>
  <TotalTime>8292</TotalTime>
  <Words>1339</Words>
  <Application>Microsoft Office PowerPoint</Application>
  <PresentationFormat>On-screen Show (4:3)</PresentationFormat>
  <Paragraphs>679</Paragraphs>
  <Slides>11</Slides>
  <Notes>11</Notes>
  <HiddenSlides>0</HiddenSlides>
  <MMClips>0</MMClips>
  <ScaleCrop>false</ScaleCrop>
  <HeadingPairs>
    <vt:vector size="6" baseType="variant">
      <vt:variant>
        <vt:lpstr>Fonts Used</vt:lpstr>
      </vt:variant>
      <vt:variant>
        <vt:i4>10</vt:i4>
      </vt:variant>
      <vt:variant>
        <vt:lpstr>Theme</vt:lpstr>
      </vt:variant>
      <vt:variant>
        <vt:i4>17</vt:i4>
      </vt:variant>
      <vt:variant>
        <vt:lpstr>Slide Titles</vt:lpstr>
      </vt:variant>
      <vt:variant>
        <vt:i4>11</vt:i4>
      </vt:variant>
    </vt:vector>
  </HeadingPairs>
  <TitlesOfParts>
    <vt:vector size="38" baseType="lpstr">
      <vt:lpstr>Gill Sans MT</vt:lpstr>
      <vt:lpstr>Arial</vt:lpstr>
      <vt:lpstr>Wingdings 2</vt:lpstr>
      <vt:lpstr>Verdana</vt:lpstr>
      <vt:lpstr>Times New Roman</vt:lpstr>
      <vt:lpstr>Arial Narrow</vt:lpstr>
      <vt:lpstr>Tahoma</vt:lpstr>
      <vt:lpstr>Trebuchet MS</vt:lpstr>
      <vt:lpstr>Arial </vt:lpstr>
      <vt:lpstr>Wingdings</vt:lpstr>
      <vt:lpstr>Solstice</vt:lpstr>
      <vt:lpstr>1_Solstice</vt:lpstr>
      <vt:lpstr>2_Solstice</vt:lpstr>
      <vt:lpstr>3_Solstice</vt:lpstr>
      <vt:lpstr>4_Solstice</vt:lpstr>
      <vt:lpstr>5_Solstice</vt:lpstr>
      <vt:lpstr>6_Solstice</vt:lpstr>
      <vt:lpstr>7_Solstice</vt:lpstr>
      <vt:lpstr>8_Solstice</vt:lpstr>
      <vt:lpstr>9_Solstice</vt:lpstr>
      <vt:lpstr>10_Solstice</vt:lpstr>
      <vt:lpstr>11_Solstice</vt:lpstr>
      <vt:lpstr>12_Solstice</vt:lpstr>
      <vt:lpstr>13_Solstice</vt:lpstr>
      <vt:lpstr>14_Solstice</vt:lpstr>
      <vt:lpstr>15_Solstice</vt:lpstr>
      <vt:lpstr>16_Solstice</vt:lpstr>
      <vt:lpstr>Quick Start to Word Processing</vt:lpstr>
      <vt:lpstr>Practice Exercises and Document Processing Jobs</vt:lpstr>
      <vt:lpstr>File Management</vt:lpstr>
      <vt:lpstr>Browser</vt:lpstr>
      <vt:lpstr>Note on Browser:</vt:lpstr>
      <vt:lpstr>GDP—Start Work</vt:lpstr>
      <vt:lpstr>Save As &amp; Return to GDP</vt:lpstr>
      <vt:lpstr>Browse</vt:lpstr>
      <vt:lpstr>GDP—Submit Work</vt:lpstr>
      <vt:lpstr>GDP—Edit Work</vt:lpstr>
      <vt:lpstr>Feedback?</vt:lpstr>
    </vt:vector>
  </TitlesOfParts>
  <Company>Dell Computer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Orientation to Word Processing</dc:title>
  <dc:creator>Arlene Rice</dc:creator>
  <cp:lastModifiedBy>Arlene</cp:lastModifiedBy>
  <cp:revision>952</cp:revision>
  <cp:lastPrinted>1999-05-15T02:42:42Z</cp:lastPrinted>
  <dcterms:created xsi:type="dcterms:W3CDTF">1999-05-03T03:20:16Z</dcterms:created>
  <dcterms:modified xsi:type="dcterms:W3CDTF">2011-12-10T21:50:03Z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3</vt:i4>
  </property>
  <property fmtid="{D5CDD505-2E9C-101B-9397-08002B2CF9AE}" pid="4" name="Compression">
    <vt:i4>100</vt:i4>
  </property>
  <property fmtid="{D5CDD505-2E9C-101B-9397-08002B2CF9AE}" pid="5" name="ScreenSize">
    <vt:i4>1</vt:i4>
  </property>
  <property fmtid="{D5CDD505-2E9C-101B-9397-08002B2CF9AE}" pid="6" name="ScreenUsage">
    <vt:i4>2</vt:i4>
  </property>
  <property fmtid="{D5CDD505-2E9C-101B-9397-08002B2CF9AE}" pid="7" name="MailAddress">
    <vt:lpwstr/>
  </property>
  <property fmtid="{D5CDD505-2E9C-101B-9397-08002B2CF9AE}" pid="8" name="HomePage">
    <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2</vt:i4>
  </property>
  <property fmtid="{D5CDD505-2E9C-101B-9397-08002B2CF9AE}" pid="19" name="ShowNotes">
    <vt:bool>false</vt:bool>
  </property>
  <property fmtid="{D5CDD505-2E9C-101B-9397-08002B2CF9AE}" pid="20" name="NavBtnPos">
    <vt:i4>3</vt:i4>
  </property>
  <property fmtid="{D5CDD505-2E9C-101B-9397-08002B2CF9AE}" pid="21" name="OutputDir">
    <vt:lpwstr>C:\Animation</vt:lpwstr>
  </property>
</Properties>
</file>